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77" r:id="rId4"/>
    <p:sldId id="284" r:id="rId5"/>
    <p:sldId id="286" r:id="rId6"/>
    <p:sldId id="291" r:id="rId7"/>
    <p:sldId id="301" r:id="rId8"/>
    <p:sldId id="302" r:id="rId9"/>
    <p:sldId id="278" r:id="rId10"/>
    <p:sldId id="292" r:id="rId11"/>
    <p:sldId id="293" r:id="rId12"/>
    <p:sldId id="295" r:id="rId13"/>
    <p:sldId id="296" r:id="rId14"/>
    <p:sldId id="298" r:id="rId15"/>
    <p:sldId id="300" r:id="rId16"/>
    <p:sldId id="299" r:id="rId17"/>
    <p:sldId id="28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3444C-53C1-4EB0-A50D-2FAD131EAB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4BA60A-0FB7-4953-B740-51F252AC2D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DEA031-D3B7-4988-9A2E-A107E9DAE72C}"/>
              </a:ext>
            </a:extLst>
          </p:cNvPr>
          <p:cNvSpPr>
            <a:spLocks noGrp="1"/>
          </p:cNvSpPr>
          <p:nvPr>
            <p:ph type="dt" sz="half" idx="10"/>
          </p:nvPr>
        </p:nvSpPr>
        <p:spPr/>
        <p:txBody>
          <a:bodyPr/>
          <a:lstStyle/>
          <a:p>
            <a:fld id="{9D83B602-78D2-4F43-8E12-B6C3EA50BE4B}" type="datetimeFigureOut">
              <a:rPr lang="en-US" smtClean="0"/>
              <a:t>07-Jun-18</a:t>
            </a:fld>
            <a:endParaRPr lang="en-US"/>
          </a:p>
        </p:txBody>
      </p:sp>
      <p:sp>
        <p:nvSpPr>
          <p:cNvPr id="5" name="Footer Placeholder 4">
            <a:extLst>
              <a:ext uri="{FF2B5EF4-FFF2-40B4-BE49-F238E27FC236}">
                <a16:creationId xmlns:a16="http://schemas.microsoft.com/office/drawing/2014/main" id="{F2232AA3-58B4-4E90-AFA4-8748B464DC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53AC4F-7CBA-47EC-87FF-016EE5F95FE1}"/>
              </a:ext>
            </a:extLst>
          </p:cNvPr>
          <p:cNvSpPr>
            <a:spLocks noGrp="1"/>
          </p:cNvSpPr>
          <p:nvPr>
            <p:ph type="sldNum" sz="quarter" idx="12"/>
          </p:nvPr>
        </p:nvSpPr>
        <p:spPr/>
        <p:txBody>
          <a:bodyPr/>
          <a:lstStyle/>
          <a:p>
            <a:fld id="{5FABAF05-09AD-4F8F-A264-783C2BF7A516}" type="slidenum">
              <a:rPr lang="en-US" smtClean="0"/>
              <a:t>‹#›</a:t>
            </a:fld>
            <a:endParaRPr lang="en-US"/>
          </a:p>
        </p:txBody>
      </p:sp>
    </p:spTree>
    <p:extLst>
      <p:ext uri="{BB962C8B-B14F-4D97-AF65-F5344CB8AC3E}">
        <p14:creationId xmlns:p14="http://schemas.microsoft.com/office/powerpoint/2010/main" val="2511429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5F15D-307D-4121-9EAC-20238CE7BE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7469BA-104B-4D00-A95A-06F528CEBFF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08D200-F6F8-430C-9C7E-67C3D5DA1CBD}"/>
              </a:ext>
            </a:extLst>
          </p:cNvPr>
          <p:cNvSpPr>
            <a:spLocks noGrp="1"/>
          </p:cNvSpPr>
          <p:nvPr>
            <p:ph type="dt" sz="half" idx="10"/>
          </p:nvPr>
        </p:nvSpPr>
        <p:spPr/>
        <p:txBody>
          <a:bodyPr/>
          <a:lstStyle/>
          <a:p>
            <a:fld id="{9D83B602-78D2-4F43-8E12-B6C3EA50BE4B}" type="datetimeFigureOut">
              <a:rPr lang="en-US" smtClean="0"/>
              <a:t>07-Jun-18</a:t>
            </a:fld>
            <a:endParaRPr lang="en-US"/>
          </a:p>
        </p:txBody>
      </p:sp>
      <p:sp>
        <p:nvSpPr>
          <p:cNvPr id="5" name="Footer Placeholder 4">
            <a:extLst>
              <a:ext uri="{FF2B5EF4-FFF2-40B4-BE49-F238E27FC236}">
                <a16:creationId xmlns:a16="http://schemas.microsoft.com/office/drawing/2014/main" id="{90E762D5-F988-4DED-BA68-8CCFAC895A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29C586-4E0C-4575-B33C-80F3C8268549}"/>
              </a:ext>
            </a:extLst>
          </p:cNvPr>
          <p:cNvSpPr>
            <a:spLocks noGrp="1"/>
          </p:cNvSpPr>
          <p:nvPr>
            <p:ph type="sldNum" sz="quarter" idx="12"/>
          </p:nvPr>
        </p:nvSpPr>
        <p:spPr/>
        <p:txBody>
          <a:bodyPr/>
          <a:lstStyle/>
          <a:p>
            <a:fld id="{5FABAF05-09AD-4F8F-A264-783C2BF7A516}" type="slidenum">
              <a:rPr lang="en-US" smtClean="0"/>
              <a:t>‹#›</a:t>
            </a:fld>
            <a:endParaRPr lang="en-US"/>
          </a:p>
        </p:txBody>
      </p:sp>
    </p:spTree>
    <p:extLst>
      <p:ext uri="{BB962C8B-B14F-4D97-AF65-F5344CB8AC3E}">
        <p14:creationId xmlns:p14="http://schemas.microsoft.com/office/powerpoint/2010/main" val="1470350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F9D7CB-945D-4F45-A722-C52048CC86D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C92EB0A-0DEB-4D0F-BB91-26FBE477BD7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35EC9A-6524-4CF6-8845-E68078A12810}"/>
              </a:ext>
            </a:extLst>
          </p:cNvPr>
          <p:cNvSpPr>
            <a:spLocks noGrp="1"/>
          </p:cNvSpPr>
          <p:nvPr>
            <p:ph type="dt" sz="half" idx="10"/>
          </p:nvPr>
        </p:nvSpPr>
        <p:spPr/>
        <p:txBody>
          <a:bodyPr/>
          <a:lstStyle/>
          <a:p>
            <a:fld id="{9D83B602-78D2-4F43-8E12-B6C3EA50BE4B}" type="datetimeFigureOut">
              <a:rPr lang="en-US" smtClean="0"/>
              <a:t>07-Jun-18</a:t>
            </a:fld>
            <a:endParaRPr lang="en-US"/>
          </a:p>
        </p:txBody>
      </p:sp>
      <p:sp>
        <p:nvSpPr>
          <p:cNvPr id="5" name="Footer Placeholder 4">
            <a:extLst>
              <a:ext uri="{FF2B5EF4-FFF2-40B4-BE49-F238E27FC236}">
                <a16:creationId xmlns:a16="http://schemas.microsoft.com/office/drawing/2014/main" id="{94043884-78D0-4A06-9E77-B5DEFDAF81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07D2C7-EFA9-43E4-92CD-450A428EA5FE}"/>
              </a:ext>
            </a:extLst>
          </p:cNvPr>
          <p:cNvSpPr>
            <a:spLocks noGrp="1"/>
          </p:cNvSpPr>
          <p:nvPr>
            <p:ph type="sldNum" sz="quarter" idx="12"/>
          </p:nvPr>
        </p:nvSpPr>
        <p:spPr/>
        <p:txBody>
          <a:bodyPr/>
          <a:lstStyle/>
          <a:p>
            <a:fld id="{5FABAF05-09AD-4F8F-A264-783C2BF7A516}" type="slidenum">
              <a:rPr lang="en-US" smtClean="0"/>
              <a:t>‹#›</a:t>
            </a:fld>
            <a:endParaRPr lang="en-US"/>
          </a:p>
        </p:txBody>
      </p:sp>
    </p:spTree>
    <p:extLst>
      <p:ext uri="{BB962C8B-B14F-4D97-AF65-F5344CB8AC3E}">
        <p14:creationId xmlns:p14="http://schemas.microsoft.com/office/powerpoint/2010/main" val="4211277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1"/>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useBgFill="1">
        <p:nvSpPr>
          <p:cNvPr id="5" name="Rounded Rectangle 12"/>
          <p:cNvSpPr/>
          <p:nvPr/>
        </p:nvSpPr>
        <p:spPr>
          <a:xfrm>
            <a:off x="87924" y="69850"/>
            <a:ext cx="12016154" cy="669290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6"/>
          <p:cNvSpPr/>
          <p:nvPr/>
        </p:nvSpPr>
        <p:spPr>
          <a:xfrm>
            <a:off x="84016" y="1449389"/>
            <a:ext cx="12027877" cy="15271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9"/>
          <p:cNvSpPr/>
          <p:nvPr/>
        </p:nvSpPr>
        <p:spPr>
          <a:xfrm>
            <a:off x="84016" y="1397000"/>
            <a:ext cx="12027877" cy="12065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0" name="Rectangle 10"/>
          <p:cNvSpPr/>
          <p:nvPr/>
        </p:nvSpPr>
        <p:spPr>
          <a:xfrm>
            <a:off x="84016" y="2976564"/>
            <a:ext cx="12027877" cy="111125"/>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pic>
        <p:nvPicPr>
          <p:cNvPr id="11"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32831" y="139701"/>
            <a:ext cx="131298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Subtitle 8"/>
          <p:cNvSpPr>
            <a:spLocks noGrp="1"/>
          </p:cNvSpPr>
          <p:nvPr>
            <p:ph type="subTitle" idx="1"/>
          </p:nvPr>
        </p:nvSpPr>
        <p:spPr>
          <a:xfrm>
            <a:off x="1727200" y="3200400"/>
            <a:ext cx="85344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p>
        </p:txBody>
      </p:sp>
      <p:sp>
        <p:nvSpPr>
          <p:cNvPr id="8" name="Title 7"/>
          <p:cNvSpPr>
            <a:spLocks noGrp="1"/>
          </p:cNvSpPr>
          <p:nvPr>
            <p:ph type="ctrTitle"/>
          </p:nvPr>
        </p:nvSpPr>
        <p:spPr>
          <a:xfrm>
            <a:off x="609600" y="1505934"/>
            <a:ext cx="10972800" cy="1470025"/>
          </a:xfrm>
        </p:spPr>
        <p:txBody>
          <a:bodyPr anchor="ctr"/>
          <a:lstStyle>
            <a:lvl1pPr algn="ctr">
              <a:defRPr lang="en-US" dirty="0">
                <a:solidFill>
                  <a:srgbClr val="FFFFFF"/>
                </a:solidFill>
              </a:defRPr>
            </a:lvl1pPr>
          </a:lstStyle>
          <a:p>
            <a:r>
              <a:rPr lang="en-US"/>
              <a:t>Click to edit Master title style</a:t>
            </a:r>
          </a:p>
        </p:txBody>
      </p:sp>
      <p:sp>
        <p:nvSpPr>
          <p:cNvPr id="12" name="Date Placeholder 27"/>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13"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32009189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BC6C7815-5993-468E-ACAE-273E5D0DC170}"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2" name="Title 1"/>
          <p:cNvSpPr>
            <a:spLocks noGrp="1"/>
          </p:cNvSpPr>
          <p:nvPr>
            <p:ph type="title"/>
          </p:nvPr>
        </p:nvSpPr>
        <p:spPr>
          <a:xfrm>
            <a:off x="522528" y="274638"/>
            <a:ext cx="10363200" cy="563562"/>
          </a:xfrm>
        </p:spPr>
        <p:txBody>
          <a:bodyPr/>
          <a:lstStyle>
            <a:lvl1pPr>
              <a:defRPr>
                <a:solidFill>
                  <a:schemeClr val="accent1">
                    <a:lumMod val="75000"/>
                  </a:schemeClr>
                </a:solidFill>
              </a:defRPr>
            </a:lvl1pPr>
          </a:lstStyle>
          <a:p>
            <a:r>
              <a:rPr lang="en-US"/>
              <a:t>Click to edit Master title style</a:t>
            </a:r>
            <a:endParaRPr lang="en-US" dirty="0"/>
          </a:p>
        </p:txBody>
      </p:sp>
      <p:sp>
        <p:nvSpPr>
          <p:cNvPr id="8" name="Content Placeholder 7"/>
          <p:cNvSpPr>
            <a:spLocks noGrp="1"/>
          </p:cNvSpPr>
          <p:nvPr>
            <p:ph sz="quarter" idx="1"/>
          </p:nvPr>
        </p:nvSpPr>
        <p:spPr>
          <a:xfrm>
            <a:off x="513594" y="1447800"/>
            <a:ext cx="10550769" cy="4572000"/>
          </a:xfr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16"/>
          <p:cNvSpPr>
            <a:spLocks noGrp="1"/>
          </p:cNvSpPr>
          <p:nvPr>
            <p:ph type="ftr" sz="quarter" idx="10"/>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2032084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Rectangle 10"/>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useBgFill="1">
        <p:nvSpPr>
          <p:cNvPr id="5" name="Rounded Rectangle 9"/>
          <p:cNvSpPr/>
          <p:nvPr/>
        </p:nvSpPr>
        <p:spPr>
          <a:xfrm>
            <a:off x="87084" y="69759"/>
            <a:ext cx="12017829"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6"/>
          <p:cNvSpPr/>
          <p:nvPr/>
        </p:nvSpPr>
        <p:spPr>
          <a:xfrm flipV="1">
            <a:off x="91831" y="2376489"/>
            <a:ext cx="12018107" cy="920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7"/>
          <p:cNvSpPr/>
          <p:nvPr/>
        </p:nvSpPr>
        <p:spPr>
          <a:xfrm>
            <a:off x="91831" y="2341564"/>
            <a:ext cx="12018107" cy="46037"/>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Rectangle 8"/>
          <p:cNvSpPr/>
          <p:nvPr/>
        </p:nvSpPr>
        <p:spPr>
          <a:xfrm>
            <a:off x="91831" y="2468564"/>
            <a:ext cx="12018107" cy="4603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10C88CE5-65FD-4F52-A2A0-10AB2D6D3CAA}"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pic>
        <p:nvPicPr>
          <p:cNvPr id="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32831" y="130176"/>
            <a:ext cx="131298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963084" y="952504"/>
            <a:ext cx="10363200" cy="1362075"/>
          </a:xfrm>
        </p:spPr>
        <p:txBody>
          <a:bodyPr/>
          <a:lstStyle>
            <a:lvl1pPr algn="l">
              <a:buNone/>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963084" y="2547938"/>
            <a:ext cx="10363200" cy="1338262"/>
          </a:xfrm>
        </p:spPr>
        <p:txBody>
          <a:bodyPr/>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Edit Master text styles</a:t>
            </a:r>
          </a:p>
        </p:txBody>
      </p:sp>
      <p:sp>
        <p:nvSpPr>
          <p:cNvPr id="11" name="Date Placeholder 3"/>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12"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12037675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5"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3C96B9F6-7DF8-4956-8D47-CE415CCF0E3C}"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9" name="Content Placeholder 8"/>
          <p:cNvSpPr>
            <a:spLocks noGrp="1"/>
          </p:cNvSpPr>
          <p:nvPr>
            <p:ph sz="quarter" idx="1"/>
          </p:nvPr>
        </p:nvSpPr>
        <p:spPr>
          <a:xfrm>
            <a:off x="1219200" y="1447800"/>
            <a:ext cx="4998720" cy="4572000"/>
          </a:xfr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
          </p:nvPr>
        </p:nvSpPr>
        <p:spPr>
          <a:xfrm>
            <a:off x="6578601" y="1447800"/>
            <a:ext cx="4998720" cy="4572000"/>
          </a:xfr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1"/>
          <p:cNvSpPr>
            <a:spLocks noGrp="1"/>
          </p:cNvSpPr>
          <p:nvPr>
            <p:ph type="title"/>
          </p:nvPr>
        </p:nvSpPr>
        <p:spPr>
          <a:xfrm>
            <a:off x="451074" y="274638"/>
            <a:ext cx="10363200" cy="563562"/>
          </a:xfrm>
        </p:spPr>
        <p:txBody>
          <a:bodyPr/>
          <a:lstStyle>
            <a:lvl1pPr>
              <a:defRPr>
                <a:solidFill>
                  <a:schemeClr val="accent1">
                    <a:lumMod val="75000"/>
                  </a:schemeClr>
                </a:solidFill>
              </a:defRPr>
            </a:lvl1pPr>
          </a:lstStyle>
          <a:p>
            <a:r>
              <a:rPr lang="en-US"/>
              <a:t>Click to edit Master title style</a:t>
            </a:r>
            <a:endParaRPr lang="en-US" dirty="0"/>
          </a:p>
        </p:txBody>
      </p:sp>
      <p:sp>
        <p:nvSpPr>
          <p:cNvPr id="6" name="Date Placeholder 4"/>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8"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3993052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6" name="Title 1"/>
          <p:cNvSpPr txBox="1">
            <a:spLocks/>
          </p:cNvSpPr>
          <p:nvPr/>
        </p:nvSpPr>
        <p:spPr bwMode="auto">
          <a:xfrm>
            <a:off x="451339" y="274638"/>
            <a:ext cx="10363200" cy="563562"/>
          </a:xfrm>
          <a:prstGeom prst="rect">
            <a:avLst/>
          </a:prstGeom>
          <a:noFill/>
          <a:ln w="9525">
            <a:noFill/>
            <a:miter lim="800000"/>
            <a:headEnd/>
            <a:tailEnd/>
          </a:ln>
        </p:spPr>
        <p:txBody>
          <a:bodyPr bIns="91440" anchor="b"/>
          <a:lstStyle>
            <a:lvl1pPr>
              <a:defRPr>
                <a:solidFill>
                  <a:schemeClr val="accent1">
                    <a:lumMod val="75000"/>
                  </a:schemeClr>
                </a:solidFill>
              </a:defRPr>
            </a:lvl1pPr>
          </a:lstStyle>
          <a:p>
            <a:pPr eaLnBrk="1" hangingPunct="1">
              <a:defRPr/>
            </a:pPr>
            <a:r>
              <a:rPr lang="en-US" sz="4000" dirty="0">
                <a:latin typeface="+mj-lt"/>
                <a:ea typeface="+mj-ea"/>
                <a:cs typeface="+mj-cs"/>
              </a:rPr>
              <a:t>Click to edit Master title style</a:t>
            </a:r>
          </a:p>
        </p:txBody>
      </p:sp>
      <p:sp>
        <p:nvSpPr>
          <p:cNvPr id="7"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D0A1E622-F621-4169-9C00-9F5E409EEAB8}"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3" name="Text Placeholder 2"/>
          <p:cNvSpPr>
            <a:spLocks noGrp="1"/>
          </p:cNvSpPr>
          <p:nvPr>
            <p:ph type="body" idx="1"/>
          </p:nvPr>
        </p:nvSpPr>
        <p:spPr>
          <a:xfrm>
            <a:off x="1219200" y="1447800"/>
            <a:ext cx="4978400" cy="762000"/>
          </a:xfrm>
          <a:noFill/>
          <a:ln w="12700" cap="sq" cmpd="sng" algn="ctr">
            <a:noFill/>
            <a:prstDash val="solid"/>
          </a:ln>
        </p:spPr>
        <p:txBody>
          <a:bodyPr anchor="b">
            <a:noAutofit/>
          </a:bodyPr>
          <a:lstStyle>
            <a:lvl1pPr marL="0" indent="0">
              <a:buNone/>
              <a:defRPr sz="2400" b="1">
                <a:solidFill>
                  <a:schemeClr val="accent1">
                    <a:lumMod val="75000"/>
                  </a:schemeClr>
                </a:solidFill>
                <a:latin typeface="Calibri" pitchFamily="34" charset="0"/>
                <a:ea typeface="+mj-ea"/>
                <a:cs typeface="+mj-cs"/>
              </a:defRPr>
            </a:lvl1pPr>
            <a:lvl2pPr>
              <a:buNone/>
              <a:defRPr sz="2000" b="1"/>
            </a:lvl2pPr>
            <a:lvl3pPr>
              <a:buNone/>
              <a:defRPr sz="1800" b="1"/>
            </a:lvl3pPr>
            <a:lvl4pPr>
              <a:buNone/>
              <a:defRPr sz="1600" b="1"/>
            </a:lvl4pPr>
            <a:lvl5pPr>
              <a:buNone/>
              <a:defRPr sz="1600" b="1"/>
            </a:lvl5pPr>
          </a:lstStyle>
          <a:p>
            <a:pPr lvl="0"/>
            <a:r>
              <a:rPr lang="en-US"/>
              <a:t>Edit Master text styles</a:t>
            </a:r>
          </a:p>
        </p:txBody>
      </p:sp>
      <p:sp>
        <p:nvSpPr>
          <p:cNvPr id="4" name="Text Placeholder 3"/>
          <p:cNvSpPr>
            <a:spLocks noGrp="1"/>
          </p:cNvSpPr>
          <p:nvPr>
            <p:ph type="body" sz="half" idx="3"/>
          </p:nvPr>
        </p:nvSpPr>
        <p:spPr>
          <a:xfrm>
            <a:off x="6604000" y="1447800"/>
            <a:ext cx="4978400" cy="762000"/>
          </a:xfrm>
          <a:noFill/>
          <a:ln w="12700" cap="sq" cmpd="sng" algn="ctr">
            <a:noFill/>
            <a:prstDash val="solid"/>
          </a:ln>
        </p:spPr>
        <p:txBody>
          <a:bodyPr anchor="b">
            <a:noAutofit/>
          </a:bodyPr>
          <a:lstStyle>
            <a:lvl1pPr marL="0" indent="0">
              <a:buNone/>
              <a:defRPr sz="2400" b="1">
                <a:solidFill>
                  <a:schemeClr val="accent1">
                    <a:lumMod val="75000"/>
                  </a:schemeClr>
                </a:solidFill>
                <a:latin typeface="Calibri" pitchFamily="34" charset="0"/>
                <a:ea typeface="+mj-ea"/>
                <a:cs typeface="+mj-cs"/>
              </a:defRPr>
            </a:lvl1pPr>
            <a:lvl2pPr>
              <a:buNone/>
              <a:defRPr sz="2000" b="1"/>
            </a:lvl2pPr>
            <a:lvl3pPr>
              <a:buNone/>
              <a:defRPr sz="1800" b="1"/>
            </a:lvl3pPr>
            <a:lvl4pPr>
              <a:buNone/>
              <a:defRPr sz="1600" b="1"/>
            </a:lvl4pPr>
            <a:lvl5pPr>
              <a:buNone/>
              <a:defRPr sz="1600" b="1"/>
            </a:lvl5pPr>
          </a:lstStyle>
          <a:p>
            <a:pPr lvl="0"/>
            <a:r>
              <a:rPr lang="en-US"/>
              <a:t>Edit Master text styles</a:t>
            </a:r>
          </a:p>
        </p:txBody>
      </p:sp>
      <p:sp>
        <p:nvSpPr>
          <p:cNvPr id="11" name="Content Placeholder 10"/>
          <p:cNvSpPr>
            <a:spLocks noGrp="1"/>
          </p:cNvSpPr>
          <p:nvPr>
            <p:ph sz="half" idx="2"/>
          </p:nvPr>
        </p:nvSpPr>
        <p:spPr>
          <a:xfrm>
            <a:off x="1219200" y="2247900"/>
            <a:ext cx="4978400" cy="3886200"/>
          </a:xfr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half" idx="4"/>
          </p:nvPr>
        </p:nvSpPr>
        <p:spPr>
          <a:xfrm>
            <a:off x="6604000" y="2247900"/>
            <a:ext cx="4978400" cy="3886200"/>
          </a:xfr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6"/>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9"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29847094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1255E1D3-AF80-471B-8099-E73584F44DB9}"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2" name="Title 1"/>
          <p:cNvSpPr>
            <a:spLocks noGrp="1"/>
          </p:cNvSpPr>
          <p:nvPr>
            <p:ph type="title"/>
          </p:nvPr>
        </p:nvSpPr>
        <p:spPr>
          <a:xfrm>
            <a:off x="468923" y="76200"/>
            <a:ext cx="10363200" cy="715962"/>
          </a:xfrm>
        </p:spPr>
        <p:txBody>
          <a:bodyPr/>
          <a:lstStyle/>
          <a:p>
            <a:r>
              <a:rPr lang="en-US"/>
              <a:t>Click to edit Master title style</a:t>
            </a:r>
          </a:p>
        </p:txBody>
      </p:sp>
      <p:sp>
        <p:nvSpPr>
          <p:cNvPr id="4" name="Date Placeholder 2"/>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5"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41803374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BF0B9825-1787-4FE5-8BB2-39E8A5A1D6AD}"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3" name="Date Placeholder 1"/>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4"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14163533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Rectangle 7"/>
          <p:cNvSpPr/>
          <p:nvPr/>
        </p:nvSpPr>
        <p:spPr>
          <a:xfrm>
            <a:off x="0" y="0"/>
            <a:ext cx="12192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useBgFill="1">
        <p:nvSpPr>
          <p:cNvPr id="6" name="Rounded Rectangle 8"/>
          <p:cNvSpPr/>
          <p:nvPr/>
        </p:nvSpPr>
        <p:spPr>
          <a:xfrm>
            <a:off x="85970" y="69850"/>
            <a:ext cx="12018108" cy="669290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A7BF3028-05AB-4493-92D5-8228FA5FE86D}"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pic>
        <p:nvPicPr>
          <p:cNvPr id="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09384" y="120651"/>
            <a:ext cx="131298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1074" y="76200"/>
            <a:ext cx="10363200" cy="717550"/>
          </a:xfrm>
        </p:spPr>
        <p:txBody>
          <a:bodyPr/>
          <a:lstStyle>
            <a:lvl1pPr algn="l">
              <a:buNone/>
              <a:defRPr sz="4000" b="0"/>
            </a:lvl1pPr>
          </a:lstStyle>
          <a:p>
            <a:r>
              <a:rPr lang="en-US"/>
              <a:t>Click to edit Master title style</a:t>
            </a:r>
            <a:endParaRPr lang="en-US" dirty="0"/>
          </a:p>
        </p:txBody>
      </p:sp>
      <p:sp>
        <p:nvSpPr>
          <p:cNvPr id="3" name="Text Placeholder 2"/>
          <p:cNvSpPr>
            <a:spLocks noGrp="1"/>
          </p:cNvSpPr>
          <p:nvPr>
            <p:ph type="body" idx="2"/>
          </p:nvPr>
        </p:nvSpPr>
        <p:spPr>
          <a:xfrm>
            <a:off x="1219200" y="1600200"/>
            <a:ext cx="2540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a:r>
              <a:rPr lang="en-US"/>
              <a:t>Edit Master text styles</a:t>
            </a:r>
          </a:p>
        </p:txBody>
      </p:sp>
      <p:sp>
        <p:nvSpPr>
          <p:cNvPr id="11" name="Content Placeholder 10"/>
          <p:cNvSpPr>
            <a:spLocks noGrp="1"/>
          </p:cNvSpPr>
          <p:nvPr>
            <p:ph sz="quarter" idx="1"/>
          </p:nvPr>
        </p:nvSpPr>
        <p:spPr>
          <a:xfrm>
            <a:off x="3962400" y="1600200"/>
            <a:ext cx="7620000" cy="4495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Date Placeholder 4"/>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10"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1153711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8CC7-C69B-45EE-B96C-4A080BE1A8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B20755-3CEC-484E-AA97-B543C90A3D0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8CF7D6-A6F1-4F9F-81D3-0358FC9CF33F}"/>
              </a:ext>
            </a:extLst>
          </p:cNvPr>
          <p:cNvSpPr>
            <a:spLocks noGrp="1"/>
          </p:cNvSpPr>
          <p:nvPr>
            <p:ph type="dt" sz="half" idx="10"/>
          </p:nvPr>
        </p:nvSpPr>
        <p:spPr/>
        <p:txBody>
          <a:bodyPr/>
          <a:lstStyle/>
          <a:p>
            <a:fld id="{9D83B602-78D2-4F43-8E12-B6C3EA50BE4B}" type="datetimeFigureOut">
              <a:rPr lang="en-US" smtClean="0"/>
              <a:t>07-Jun-18</a:t>
            </a:fld>
            <a:endParaRPr lang="en-US"/>
          </a:p>
        </p:txBody>
      </p:sp>
      <p:sp>
        <p:nvSpPr>
          <p:cNvPr id="5" name="Footer Placeholder 4">
            <a:extLst>
              <a:ext uri="{FF2B5EF4-FFF2-40B4-BE49-F238E27FC236}">
                <a16:creationId xmlns:a16="http://schemas.microsoft.com/office/drawing/2014/main" id="{026DBE3F-5F90-41D6-B143-FC7A729725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60F53B-CA1A-4340-963B-6E6CBBE0EECA}"/>
              </a:ext>
            </a:extLst>
          </p:cNvPr>
          <p:cNvSpPr>
            <a:spLocks noGrp="1"/>
          </p:cNvSpPr>
          <p:nvPr>
            <p:ph type="sldNum" sz="quarter" idx="12"/>
          </p:nvPr>
        </p:nvSpPr>
        <p:spPr/>
        <p:txBody>
          <a:bodyPr/>
          <a:lstStyle/>
          <a:p>
            <a:fld id="{5FABAF05-09AD-4F8F-A264-783C2BF7A516}" type="slidenum">
              <a:rPr lang="en-US" smtClean="0"/>
              <a:t>‹#›</a:t>
            </a:fld>
            <a:endParaRPr lang="en-US"/>
          </a:p>
        </p:txBody>
      </p:sp>
    </p:spTree>
    <p:extLst>
      <p:ext uri="{BB962C8B-B14F-4D97-AF65-F5344CB8AC3E}">
        <p14:creationId xmlns:p14="http://schemas.microsoft.com/office/powerpoint/2010/main" val="36404652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Rectangle 10"/>
          <p:cNvSpPr/>
          <p:nvPr/>
        </p:nvSpPr>
        <p:spPr>
          <a:xfrm flipV="1">
            <a:off x="91832" y="4683126"/>
            <a:ext cx="12008338" cy="92075"/>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Rectangle 5"/>
          <p:cNvSpPr/>
          <p:nvPr/>
        </p:nvSpPr>
        <p:spPr>
          <a:xfrm>
            <a:off x="91832" y="4649789"/>
            <a:ext cx="12008338" cy="46037"/>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7" name="Rectangle 6"/>
          <p:cNvSpPr/>
          <p:nvPr/>
        </p:nvSpPr>
        <p:spPr>
          <a:xfrm>
            <a:off x="91832" y="4773613"/>
            <a:ext cx="12008338" cy="4921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6DA69549-777D-4A00-B024-FF079182F0F1}"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pic>
        <p:nvPicPr>
          <p:cNvPr id="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32831" y="139701"/>
            <a:ext cx="131298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219200" y="4900550"/>
            <a:ext cx="9753600" cy="522288"/>
          </a:xfrm>
        </p:spPr>
        <p:txBody>
          <a:bodyPr anchor="ctr">
            <a:noAutofit/>
          </a:bodyPr>
          <a:lstStyle>
            <a:lvl1pPr algn="l">
              <a:buNone/>
              <a:defRPr sz="2800" b="0"/>
            </a:lvl1pPr>
          </a:lstStyle>
          <a:p>
            <a:r>
              <a:rPr lang="en-US"/>
              <a:t>Click to edit Master title style</a:t>
            </a:r>
          </a:p>
        </p:txBody>
      </p:sp>
      <p:sp>
        <p:nvSpPr>
          <p:cNvPr id="4" name="Text Placeholder 3"/>
          <p:cNvSpPr>
            <a:spLocks noGrp="1"/>
          </p:cNvSpPr>
          <p:nvPr>
            <p:ph type="body" sz="half" idx="2"/>
          </p:nvPr>
        </p:nvSpPr>
        <p:spPr>
          <a:xfrm>
            <a:off x="1219200" y="5445825"/>
            <a:ext cx="9753600" cy="685800"/>
          </a:xfrm>
        </p:spPr>
        <p:txBody>
          <a:bodyPr/>
          <a:lstStyle>
            <a:lvl1pPr marL="0" indent="0">
              <a:buFontTx/>
              <a:buNone/>
              <a:defRPr sz="1600"/>
            </a:lvl1pPr>
            <a:lvl2pPr>
              <a:defRPr sz="1200"/>
            </a:lvl2pPr>
            <a:lvl3pPr>
              <a:defRPr sz="1000"/>
            </a:lvl3pPr>
            <a:lvl4pPr>
              <a:defRPr sz="900"/>
            </a:lvl4pPr>
            <a:lvl5pPr>
              <a:defRPr sz="900"/>
            </a:lvl5pPr>
          </a:lstStyle>
          <a:p>
            <a:pPr lvl="0"/>
            <a:r>
              <a:rPr lang="en-US"/>
              <a:t>Edit Master text styles</a:t>
            </a:r>
          </a:p>
        </p:txBody>
      </p:sp>
      <p:sp>
        <p:nvSpPr>
          <p:cNvPr id="3" name="Picture Placeholder 2"/>
          <p:cNvSpPr>
            <a:spLocks noGrp="1"/>
          </p:cNvSpPr>
          <p:nvPr>
            <p:ph type="pic" idx="1"/>
          </p:nvPr>
        </p:nvSpPr>
        <p:spPr>
          <a:xfrm>
            <a:off x="91080" y="66679"/>
            <a:ext cx="12002497" cy="4581525"/>
          </a:xfrm>
          <a:prstGeom prst="round2SameRect">
            <a:avLst>
              <a:gd name="adj1" fmla="val 7101"/>
              <a:gd name="adj2" fmla="val 0"/>
            </a:avLst>
          </a:prstGeom>
          <a:solidFill>
            <a:schemeClr val="bg2"/>
          </a:solidFill>
          <a:ln w="6350">
            <a:solidFill>
              <a:schemeClr val="tx1"/>
            </a:solidFill>
          </a:ln>
        </p:spPr>
        <p:txBody>
          <a:bodyPr>
            <a:normAutofit/>
          </a:bodyPr>
          <a:lstStyle>
            <a:lvl1pPr marL="0" indent="0">
              <a:buNone/>
              <a:defRPr sz="3200"/>
            </a:lvl1pPr>
          </a:lstStyle>
          <a:p>
            <a:pPr lvl="0"/>
            <a:r>
              <a:rPr lang="en-US" noProof="0"/>
              <a:t>Click icon to add picture</a:t>
            </a:r>
            <a:endParaRPr lang="en-US" noProof="0" dirty="0"/>
          </a:p>
        </p:txBody>
      </p:sp>
      <p:sp>
        <p:nvSpPr>
          <p:cNvPr id="10" name="Date Placeholder 4"/>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11" name="Footer Placeholder 2"/>
          <p:cNvSpPr>
            <a:spLocks noGrp="1"/>
          </p:cNvSpPr>
          <p:nvPr>
            <p:ph type="ftr" sz="quarter" idx="11"/>
          </p:nvPr>
        </p:nvSpPr>
        <p:spPr>
          <a:xfrm>
            <a:off x="1219200" y="6172200"/>
            <a:ext cx="5283200" cy="457200"/>
          </a:xfrm>
        </p:spPr>
        <p:txBody>
          <a:bodyPr/>
          <a:lstStyle>
            <a:lvl1pPr>
              <a:defRPr/>
            </a:lvl1pPr>
          </a:lstStyle>
          <a:p>
            <a:endParaRPr lang="en-IN"/>
          </a:p>
        </p:txBody>
      </p:sp>
    </p:spTree>
    <p:extLst>
      <p:ext uri="{BB962C8B-B14F-4D97-AF65-F5344CB8AC3E}">
        <p14:creationId xmlns:p14="http://schemas.microsoft.com/office/powerpoint/2010/main" val="35480189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B55FAC9A-A197-4288-8639-82F7D9A64B0A}"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6" name="Footer Placeholder 16"/>
          <p:cNvSpPr>
            <a:spLocks noGrp="1"/>
          </p:cNvSpPr>
          <p:nvPr>
            <p:ph type="ftr" sz="quarter" idx="11"/>
          </p:nvPr>
        </p:nvSpPr>
        <p:spPr/>
        <p:txBody>
          <a:bodyPr/>
          <a:lstStyle>
            <a:lvl1pPr>
              <a:defRPr sz="1000">
                <a:latin typeface="Calibri" pitchFamily="34" charset="0"/>
              </a:defRPr>
            </a:lvl1pPr>
          </a:lstStyle>
          <a:p>
            <a:endParaRPr lang="en-IN"/>
          </a:p>
        </p:txBody>
      </p:sp>
    </p:spTree>
    <p:extLst>
      <p:ext uri="{BB962C8B-B14F-4D97-AF65-F5344CB8AC3E}">
        <p14:creationId xmlns:p14="http://schemas.microsoft.com/office/powerpoint/2010/main" val="200554077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5"/>
            <a:ext cx="268224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19200" y="274644"/>
            <a:ext cx="74168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13"/>
          <p:cNvSpPr>
            <a:spLocks noGrp="1"/>
          </p:cNvSpPr>
          <p:nvPr>
            <p:ph type="dt" sz="half" idx="10"/>
          </p:nvPr>
        </p:nvSpPr>
        <p:spPr/>
        <p:txBody>
          <a:bodyPr/>
          <a:lstStyle>
            <a:lvl1pPr>
              <a:defRPr/>
            </a:lvl1pPr>
          </a:lstStyle>
          <a:p>
            <a:fld id="{E6DBBF3B-230C-49E6-B719-16F36918CEE4}" type="datetimeFigureOut">
              <a:rPr lang="en-IN" smtClean="0"/>
              <a:t>07-06-2018</a:t>
            </a:fld>
            <a:endParaRPr lang="en-IN"/>
          </a:p>
        </p:txBody>
      </p:sp>
      <p:sp>
        <p:nvSpPr>
          <p:cNvPr id="5" name="Footer Placeholder 16"/>
          <p:cNvSpPr>
            <a:spLocks noGrp="1"/>
          </p:cNvSpPr>
          <p:nvPr>
            <p:ph type="ftr" sz="quarter" idx="11"/>
          </p:nvPr>
        </p:nvSpPr>
        <p:spPr/>
        <p:txBody>
          <a:bodyPr/>
          <a:lstStyle>
            <a:lvl1pPr>
              <a:defRPr/>
            </a:lvl1pPr>
          </a:lstStyle>
          <a:p>
            <a:endParaRPr lang="en-IN"/>
          </a:p>
        </p:txBody>
      </p:sp>
    </p:spTree>
    <p:extLst>
      <p:ext uri="{BB962C8B-B14F-4D97-AF65-F5344CB8AC3E}">
        <p14:creationId xmlns:p14="http://schemas.microsoft.com/office/powerpoint/2010/main" val="73297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61F57-B056-40EA-A981-6E6DE7A59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1C8EC7A-E4F5-4202-8587-DC53AF9B65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06F3EBB-7D30-4592-A784-AE9680C029E1}"/>
              </a:ext>
            </a:extLst>
          </p:cNvPr>
          <p:cNvSpPr>
            <a:spLocks noGrp="1"/>
          </p:cNvSpPr>
          <p:nvPr>
            <p:ph type="dt" sz="half" idx="10"/>
          </p:nvPr>
        </p:nvSpPr>
        <p:spPr/>
        <p:txBody>
          <a:bodyPr/>
          <a:lstStyle/>
          <a:p>
            <a:fld id="{9D83B602-78D2-4F43-8E12-B6C3EA50BE4B}" type="datetimeFigureOut">
              <a:rPr lang="en-US" smtClean="0"/>
              <a:t>07-Jun-18</a:t>
            </a:fld>
            <a:endParaRPr lang="en-US"/>
          </a:p>
        </p:txBody>
      </p:sp>
      <p:sp>
        <p:nvSpPr>
          <p:cNvPr id="5" name="Footer Placeholder 4">
            <a:extLst>
              <a:ext uri="{FF2B5EF4-FFF2-40B4-BE49-F238E27FC236}">
                <a16:creationId xmlns:a16="http://schemas.microsoft.com/office/drawing/2014/main" id="{859E0D63-7692-4907-8FBB-4DD7C10E5E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0ABD27-9E07-4D83-9285-886D4165D5F1}"/>
              </a:ext>
            </a:extLst>
          </p:cNvPr>
          <p:cNvSpPr>
            <a:spLocks noGrp="1"/>
          </p:cNvSpPr>
          <p:nvPr>
            <p:ph type="sldNum" sz="quarter" idx="12"/>
          </p:nvPr>
        </p:nvSpPr>
        <p:spPr/>
        <p:txBody>
          <a:bodyPr/>
          <a:lstStyle/>
          <a:p>
            <a:fld id="{5FABAF05-09AD-4F8F-A264-783C2BF7A516}" type="slidenum">
              <a:rPr lang="en-US" smtClean="0"/>
              <a:t>‹#›</a:t>
            </a:fld>
            <a:endParaRPr lang="en-US"/>
          </a:p>
        </p:txBody>
      </p:sp>
    </p:spTree>
    <p:extLst>
      <p:ext uri="{BB962C8B-B14F-4D97-AF65-F5344CB8AC3E}">
        <p14:creationId xmlns:p14="http://schemas.microsoft.com/office/powerpoint/2010/main" val="39794656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F079A-4BFA-4EB8-A9AD-A2496C1645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9F0115-041F-4E97-AB12-9521594EC6B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864B64-80C9-4CC0-99CC-68B717A53E0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0621C87-3C97-4DCD-8BBC-7461DCA639EA}"/>
              </a:ext>
            </a:extLst>
          </p:cNvPr>
          <p:cNvSpPr>
            <a:spLocks noGrp="1"/>
          </p:cNvSpPr>
          <p:nvPr>
            <p:ph type="dt" sz="half" idx="10"/>
          </p:nvPr>
        </p:nvSpPr>
        <p:spPr/>
        <p:txBody>
          <a:bodyPr/>
          <a:lstStyle/>
          <a:p>
            <a:fld id="{9D83B602-78D2-4F43-8E12-B6C3EA50BE4B}" type="datetimeFigureOut">
              <a:rPr lang="en-US" smtClean="0"/>
              <a:t>07-Jun-18</a:t>
            </a:fld>
            <a:endParaRPr lang="en-US"/>
          </a:p>
        </p:txBody>
      </p:sp>
      <p:sp>
        <p:nvSpPr>
          <p:cNvPr id="6" name="Footer Placeholder 5">
            <a:extLst>
              <a:ext uri="{FF2B5EF4-FFF2-40B4-BE49-F238E27FC236}">
                <a16:creationId xmlns:a16="http://schemas.microsoft.com/office/drawing/2014/main" id="{E45ADE8A-4826-4742-BF50-732C117517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DA7ED6-FE37-4F5C-947B-5D9A81D59770}"/>
              </a:ext>
            </a:extLst>
          </p:cNvPr>
          <p:cNvSpPr>
            <a:spLocks noGrp="1"/>
          </p:cNvSpPr>
          <p:nvPr>
            <p:ph type="sldNum" sz="quarter" idx="12"/>
          </p:nvPr>
        </p:nvSpPr>
        <p:spPr/>
        <p:txBody>
          <a:bodyPr/>
          <a:lstStyle/>
          <a:p>
            <a:fld id="{5FABAF05-09AD-4F8F-A264-783C2BF7A516}" type="slidenum">
              <a:rPr lang="en-US" smtClean="0"/>
              <a:t>‹#›</a:t>
            </a:fld>
            <a:endParaRPr lang="en-US"/>
          </a:p>
        </p:txBody>
      </p:sp>
    </p:spTree>
    <p:extLst>
      <p:ext uri="{BB962C8B-B14F-4D97-AF65-F5344CB8AC3E}">
        <p14:creationId xmlns:p14="http://schemas.microsoft.com/office/powerpoint/2010/main" val="3881592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A907D-5957-4EFC-AF05-E4BED80FFC6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F74E21B-E9F2-43E2-9D3C-CD76B049DC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E722272-66D9-4E3B-B992-30484BF2DB8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ADB7D6B-4977-4336-8F0E-B202B0CA89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210DFEB-7EEE-42F9-A615-169FC6DA9B8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8CFB34-F981-45B8-8459-4D205EC8D40D}"/>
              </a:ext>
            </a:extLst>
          </p:cNvPr>
          <p:cNvSpPr>
            <a:spLocks noGrp="1"/>
          </p:cNvSpPr>
          <p:nvPr>
            <p:ph type="dt" sz="half" idx="10"/>
          </p:nvPr>
        </p:nvSpPr>
        <p:spPr/>
        <p:txBody>
          <a:bodyPr/>
          <a:lstStyle/>
          <a:p>
            <a:fld id="{9D83B602-78D2-4F43-8E12-B6C3EA50BE4B}" type="datetimeFigureOut">
              <a:rPr lang="en-US" smtClean="0"/>
              <a:t>07-Jun-18</a:t>
            </a:fld>
            <a:endParaRPr lang="en-US"/>
          </a:p>
        </p:txBody>
      </p:sp>
      <p:sp>
        <p:nvSpPr>
          <p:cNvPr id="8" name="Footer Placeholder 7">
            <a:extLst>
              <a:ext uri="{FF2B5EF4-FFF2-40B4-BE49-F238E27FC236}">
                <a16:creationId xmlns:a16="http://schemas.microsoft.com/office/drawing/2014/main" id="{B0CC5E7A-E973-4882-B7DE-0EE0E423883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76D80E-F5EB-4A5D-A1CF-368CC861BCA0}"/>
              </a:ext>
            </a:extLst>
          </p:cNvPr>
          <p:cNvSpPr>
            <a:spLocks noGrp="1"/>
          </p:cNvSpPr>
          <p:nvPr>
            <p:ph type="sldNum" sz="quarter" idx="12"/>
          </p:nvPr>
        </p:nvSpPr>
        <p:spPr/>
        <p:txBody>
          <a:bodyPr/>
          <a:lstStyle/>
          <a:p>
            <a:fld id="{5FABAF05-09AD-4F8F-A264-783C2BF7A516}" type="slidenum">
              <a:rPr lang="en-US" smtClean="0"/>
              <a:t>‹#›</a:t>
            </a:fld>
            <a:endParaRPr lang="en-US"/>
          </a:p>
        </p:txBody>
      </p:sp>
    </p:spTree>
    <p:extLst>
      <p:ext uri="{BB962C8B-B14F-4D97-AF65-F5344CB8AC3E}">
        <p14:creationId xmlns:p14="http://schemas.microsoft.com/office/powerpoint/2010/main" val="25654627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47724-E261-4199-8991-23E6E5DA7F5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A15EE19-BA38-47FB-9324-831CF9F51807}"/>
              </a:ext>
            </a:extLst>
          </p:cNvPr>
          <p:cNvSpPr>
            <a:spLocks noGrp="1"/>
          </p:cNvSpPr>
          <p:nvPr>
            <p:ph type="dt" sz="half" idx="10"/>
          </p:nvPr>
        </p:nvSpPr>
        <p:spPr/>
        <p:txBody>
          <a:bodyPr/>
          <a:lstStyle/>
          <a:p>
            <a:fld id="{9D83B602-78D2-4F43-8E12-B6C3EA50BE4B}" type="datetimeFigureOut">
              <a:rPr lang="en-US" smtClean="0"/>
              <a:t>07-Jun-18</a:t>
            </a:fld>
            <a:endParaRPr lang="en-US"/>
          </a:p>
        </p:txBody>
      </p:sp>
      <p:sp>
        <p:nvSpPr>
          <p:cNvPr id="4" name="Footer Placeholder 3">
            <a:extLst>
              <a:ext uri="{FF2B5EF4-FFF2-40B4-BE49-F238E27FC236}">
                <a16:creationId xmlns:a16="http://schemas.microsoft.com/office/drawing/2014/main" id="{094E1E23-C742-4E86-BAEA-7DC1093505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7AA168-21E4-4B58-A6BE-8074629A137C}"/>
              </a:ext>
            </a:extLst>
          </p:cNvPr>
          <p:cNvSpPr>
            <a:spLocks noGrp="1"/>
          </p:cNvSpPr>
          <p:nvPr>
            <p:ph type="sldNum" sz="quarter" idx="12"/>
          </p:nvPr>
        </p:nvSpPr>
        <p:spPr/>
        <p:txBody>
          <a:bodyPr/>
          <a:lstStyle/>
          <a:p>
            <a:fld id="{5FABAF05-09AD-4F8F-A264-783C2BF7A516}" type="slidenum">
              <a:rPr lang="en-US" smtClean="0"/>
              <a:t>‹#›</a:t>
            </a:fld>
            <a:endParaRPr lang="en-US"/>
          </a:p>
        </p:txBody>
      </p:sp>
    </p:spTree>
    <p:extLst>
      <p:ext uri="{BB962C8B-B14F-4D97-AF65-F5344CB8AC3E}">
        <p14:creationId xmlns:p14="http://schemas.microsoft.com/office/powerpoint/2010/main" val="37623357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6CA6C1-42CF-4854-9947-2B8F100BEF18}"/>
              </a:ext>
            </a:extLst>
          </p:cNvPr>
          <p:cNvSpPr>
            <a:spLocks noGrp="1"/>
          </p:cNvSpPr>
          <p:nvPr>
            <p:ph type="dt" sz="half" idx="10"/>
          </p:nvPr>
        </p:nvSpPr>
        <p:spPr/>
        <p:txBody>
          <a:bodyPr/>
          <a:lstStyle/>
          <a:p>
            <a:fld id="{9D83B602-78D2-4F43-8E12-B6C3EA50BE4B}" type="datetimeFigureOut">
              <a:rPr lang="en-US" smtClean="0"/>
              <a:t>07-Jun-18</a:t>
            </a:fld>
            <a:endParaRPr lang="en-US"/>
          </a:p>
        </p:txBody>
      </p:sp>
      <p:sp>
        <p:nvSpPr>
          <p:cNvPr id="3" name="Footer Placeholder 2">
            <a:extLst>
              <a:ext uri="{FF2B5EF4-FFF2-40B4-BE49-F238E27FC236}">
                <a16:creationId xmlns:a16="http://schemas.microsoft.com/office/drawing/2014/main" id="{919E3021-530C-4F36-BD87-1791B523D75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358C1B-6C56-4EC8-B0F1-FCD9BC3CCD63}"/>
              </a:ext>
            </a:extLst>
          </p:cNvPr>
          <p:cNvSpPr>
            <a:spLocks noGrp="1"/>
          </p:cNvSpPr>
          <p:nvPr>
            <p:ph type="sldNum" sz="quarter" idx="12"/>
          </p:nvPr>
        </p:nvSpPr>
        <p:spPr/>
        <p:txBody>
          <a:bodyPr/>
          <a:lstStyle/>
          <a:p>
            <a:fld id="{5FABAF05-09AD-4F8F-A264-783C2BF7A516}" type="slidenum">
              <a:rPr lang="en-US" smtClean="0"/>
              <a:t>‹#›</a:t>
            </a:fld>
            <a:endParaRPr lang="en-US"/>
          </a:p>
        </p:txBody>
      </p:sp>
    </p:spTree>
    <p:extLst>
      <p:ext uri="{BB962C8B-B14F-4D97-AF65-F5344CB8AC3E}">
        <p14:creationId xmlns:p14="http://schemas.microsoft.com/office/powerpoint/2010/main" val="4133471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EB0CB-5A0C-4720-B6A1-CF09A8F794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158B56C-D666-4E26-B3B8-F512D71605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48F020A-56D0-4536-9C57-7E68B67308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D6FB51A-69C2-4DF1-A741-548764DA85CB}"/>
              </a:ext>
            </a:extLst>
          </p:cNvPr>
          <p:cNvSpPr>
            <a:spLocks noGrp="1"/>
          </p:cNvSpPr>
          <p:nvPr>
            <p:ph type="dt" sz="half" idx="10"/>
          </p:nvPr>
        </p:nvSpPr>
        <p:spPr/>
        <p:txBody>
          <a:bodyPr/>
          <a:lstStyle/>
          <a:p>
            <a:fld id="{9D83B602-78D2-4F43-8E12-B6C3EA50BE4B}" type="datetimeFigureOut">
              <a:rPr lang="en-US" smtClean="0"/>
              <a:t>07-Jun-18</a:t>
            </a:fld>
            <a:endParaRPr lang="en-US"/>
          </a:p>
        </p:txBody>
      </p:sp>
      <p:sp>
        <p:nvSpPr>
          <p:cNvPr id="6" name="Footer Placeholder 5">
            <a:extLst>
              <a:ext uri="{FF2B5EF4-FFF2-40B4-BE49-F238E27FC236}">
                <a16:creationId xmlns:a16="http://schemas.microsoft.com/office/drawing/2014/main" id="{808AA5AA-006C-463D-A1AE-1D60E9EE32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5D13AA-2C2A-4A15-AD12-14C9023AB692}"/>
              </a:ext>
            </a:extLst>
          </p:cNvPr>
          <p:cNvSpPr>
            <a:spLocks noGrp="1"/>
          </p:cNvSpPr>
          <p:nvPr>
            <p:ph type="sldNum" sz="quarter" idx="12"/>
          </p:nvPr>
        </p:nvSpPr>
        <p:spPr/>
        <p:txBody>
          <a:bodyPr/>
          <a:lstStyle/>
          <a:p>
            <a:fld id="{5FABAF05-09AD-4F8F-A264-783C2BF7A516}" type="slidenum">
              <a:rPr lang="en-US" smtClean="0"/>
              <a:t>‹#›</a:t>
            </a:fld>
            <a:endParaRPr lang="en-US"/>
          </a:p>
        </p:txBody>
      </p:sp>
    </p:spTree>
    <p:extLst>
      <p:ext uri="{BB962C8B-B14F-4D97-AF65-F5344CB8AC3E}">
        <p14:creationId xmlns:p14="http://schemas.microsoft.com/office/powerpoint/2010/main" val="1519049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1C4D8-4732-48B5-8113-CB5AE34953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220171C-438A-4E5C-9945-35CE0027C3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20AA31A-6731-4AEC-A9C4-891CE6CA0A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8296636-36C5-45A0-93C2-CB6012F77D12}"/>
              </a:ext>
            </a:extLst>
          </p:cNvPr>
          <p:cNvSpPr>
            <a:spLocks noGrp="1"/>
          </p:cNvSpPr>
          <p:nvPr>
            <p:ph type="dt" sz="half" idx="10"/>
          </p:nvPr>
        </p:nvSpPr>
        <p:spPr/>
        <p:txBody>
          <a:bodyPr/>
          <a:lstStyle/>
          <a:p>
            <a:fld id="{9D83B602-78D2-4F43-8E12-B6C3EA50BE4B}" type="datetimeFigureOut">
              <a:rPr lang="en-US" smtClean="0"/>
              <a:t>07-Jun-18</a:t>
            </a:fld>
            <a:endParaRPr lang="en-US"/>
          </a:p>
        </p:txBody>
      </p:sp>
      <p:sp>
        <p:nvSpPr>
          <p:cNvPr id="6" name="Footer Placeholder 5">
            <a:extLst>
              <a:ext uri="{FF2B5EF4-FFF2-40B4-BE49-F238E27FC236}">
                <a16:creationId xmlns:a16="http://schemas.microsoft.com/office/drawing/2014/main" id="{89F3F36E-A716-4124-B6CF-E80A3B7AC0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9B2391-D06B-4F9F-A6BD-964A1EC7046D}"/>
              </a:ext>
            </a:extLst>
          </p:cNvPr>
          <p:cNvSpPr>
            <a:spLocks noGrp="1"/>
          </p:cNvSpPr>
          <p:nvPr>
            <p:ph type="sldNum" sz="quarter" idx="12"/>
          </p:nvPr>
        </p:nvSpPr>
        <p:spPr/>
        <p:txBody>
          <a:bodyPr/>
          <a:lstStyle/>
          <a:p>
            <a:fld id="{5FABAF05-09AD-4F8F-A264-783C2BF7A516}" type="slidenum">
              <a:rPr lang="en-US" smtClean="0"/>
              <a:t>‹#›</a:t>
            </a:fld>
            <a:endParaRPr lang="en-US"/>
          </a:p>
        </p:txBody>
      </p:sp>
    </p:spTree>
    <p:extLst>
      <p:ext uri="{BB962C8B-B14F-4D97-AF65-F5344CB8AC3E}">
        <p14:creationId xmlns:p14="http://schemas.microsoft.com/office/powerpoint/2010/main" val="3449072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C2D9E62-45F8-4AF5-9908-E924350046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3B25FFC-DCAE-488C-A11D-D08F8D299B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EFB270-D71E-4C45-8134-4906D7D7B0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83B602-78D2-4F43-8E12-B6C3EA50BE4B}" type="datetimeFigureOut">
              <a:rPr lang="en-US" smtClean="0"/>
              <a:t>07-Jun-18</a:t>
            </a:fld>
            <a:endParaRPr lang="en-US"/>
          </a:p>
        </p:txBody>
      </p:sp>
      <p:sp>
        <p:nvSpPr>
          <p:cNvPr id="5" name="Footer Placeholder 4">
            <a:extLst>
              <a:ext uri="{FF2B5EF4-FFF2-40B4-BE49-F238E27FC236}">
                <a16:creationId xmlns:a16="http://schemas.microsoft.com/office/drawing/2014/main" id="{25392E4E-0CA5-48BD-B16E-6C23FAFC37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8CDD01F-09D6-446E-9E4A-49A684B1B0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ABAF05-09AD-4F8F-A264-783C2BF7A516}" type="slidenum">
              <a:rPr lang="en-US" smtClean="0"/>
              <a:t>‹#›</a:t>
            </a:fld>
            <a:endParaRPr lang="en-US"/>
          </a:p>
        </p:txBody>
      </p:sp>
    </p:spTree>
    <p:extLst>
      <p:ext uri="{BB962C8B-B14F-4D97-AF65-F5344CB8AC3E}">
        <p14:creationId xmlns:p14="http://schemas.microsoft.com/office/powerpoint/2010/main" val="8832407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 name="Rectangle 8"/>
          <p:cNvSpPr/>
          <p:nvPr/>
        </p:nvSpPr>
        <p:spPr>
          <a:xfrm>
            <a:off x="0" y="0"/>
            <a:ext cx="12192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useBgFill="1">
        <p:nvSpPr>
          <p:cNvPr id="8" name="Rounded Rectangle 7"/>
          <p:cNvSpPr/>
          <p:nvPr/>
        </p:nvSpPr>
        <p:spPr>
          <a:xfrm>
            <a:off x="85970" y="76200"/>
            <a:ext cx="12018108" cy="669290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2052" name="Title Placeholder 21"/>
          <p:cNvSpPr>
            <a:spLocks noGrp="1"/>
          </p:cNvSpPr>
          <p:nvPr>
            <p:ph type="title"/>
          </p:nvPr>
        </p:nvSpPr>
        <p:spPr bwMode="auto">
          <a:xfrm>
            <a:off x="1219200" y="274638"/>
            <a:ext cx="10363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91440" numCol="1" anchor="b" anchorCtr="0" compatLnSpc="1">
            <a:prstTxWarp prst="textNoShape">
              <a:avLst/>
            </a:prstTxWarp>
          </a:bodyPr>
          <a:lstStyle/>
          <a:p>
            <a:pPr lvl="0"/>
            <a:r>
              <a:rPr lang="en-US" altLang="en-US"/>
              <a:t>Click to edit Master title style</a:t>
            </a:r>
          </a:p>
        </p:txBody>
      </p:sp>
      <p:sp>
        <p:nvSpPr>
          <p:cNvPr id="2053" name="Text Placeholder 12"/>
          <p:cNvSpPr>
            <a:spLocks noGrp="1"/>
          </p:cNvSpPr>
          <p:nvPr>
            <p:ph type="body" idx="1"/>
          </p:nvPr>
        </p:nvSpPr>
        <p:spPr bwMode="auto">
          <a:xfrm>
            <a:off x="1219200" y="1447800"/>
            <a:ext cx="103632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4" name="Date Placeholder 13"/>
          <p:cNvSpPr>
            <a:spLocks noGrp="1"/>
          </p:cNvSpPr>
          <p:nvPr>
            <p:ph type="dt" sz="half" idx="2"/>
          </p:nvPr>
        </p:nvSpPr>
        <p:spPr>
          <a:xfrm>
            <a:off x="8229601" y="6191250"/>
            <a:ext cx="3302000" cy="476250"/>
          </a:xfrm>
          <a:prstGeom prst="rect">
            <a:avLst/>
          </a:prstGeom>
        </p:spPr>
        <p:txBody>
          <a:bodyPr anchor="ctr" anchorCtr="0"/>
          <a:lstStyle>
            <a:lvl1pPr algn="r" eaLnBrk="1" fontAlgn="auto" latinLnBrk="0" hangingPunct="1">
              <a:spcBef>
                <a:spcPts val="0"/>
              </a:spcBef>
              <a:spcAft>
                <a:spcPts val="0"/>
              </a:spcAft>
              <a:defRPr kumimoji="0" sz="1400">
                <a:solidFill>
                  <a:schemeClr val="tx2"/>
                </a:solidFill>
                <a:latin typeface="+mn-lt"/>
                <a:cs typeface="+mn-cs"/>
              </a:defRPr>
            </a:lvl1pPr>
          </a:lstStyle>
          <a:p>
            <a:fld id="{E6DBBF3B-230C-49E6-B719-16F36918CEE4}" type="datetimeFigureOut">
              <a:rPr lang="en-IN" smtClean="0"/>
              <a:t>07-06-2018</a:t>
            </a:fld>
            <a:endParaRPr lang="en-IN"/>
          </a:p>
        </p:txBody>
      </p:sp>
      <p:sp>
        <p:nvSpPr>
          <p:cNvPr id="2055" name="Slide Number Placeholder 8"/>
          <p:cNvSpPr>
            <a:spLocks/>
          </p:cNvSpPr>
          <p:nvPr/>
        </p:nvSpPr>
        <p:spPr bwMode="auto">
          <a:xfrm>
            <a:off x="11723077" y="6477000"/>
            <a:ext cx="281354" cy="2286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wrap="none" lIns="0" tIns="0" rIns="0" bIns="0" anchor="ctr" anchorCtr="1"/>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fontAlgn="base">
              <a:spcBef>
                <a:spcPct val="0"/>
              </a:spcBef>
              <a:spcAft>
                <a:spcPct val="0"/>
              </a:spcAft>
              <a:defRPr>
                <a:solidFill>
                  <a:schemeClr val="tx1"/>
                </a:solidFill>
                <a:latin typeface="Perpetua" panose="02020502060401020303" pitchFamily="18" charset="0"/>
              </a:defRPr>
            </a:lvl6pPr>
            <a:lvl7pPr marL="2971800" indent="-228600" fontAlgn="base">
              <a:spcBef>
                <a:spcPct val="0"/>
              </a:spcBef>
              <a:spcAft>
                <a:spcPct val="0"/>
              </a:spcAft>
              <a:defRPr>
                <a:solidFill>
                  <a:schemeClr val="tx1"/>
                </a:solidFill>
                <a:latin typeface="Perpetua" panose="02020502060401020303" pitchFamily="18" charset="0"/>
              </a:defRPr>
            </a:lvl7pPr>
            <a:lvl8pPr marL="3429000" indent="-228600" fontAlgn="base">
              <a:spcBef>
                <a:spcPct val="0"/>
              </a:spcBef>
              <a:spcAft>
                <a:spcPct val="0"/>
              </a:spcAft>
              <a:defRPr>
                <a:solidFill>
                  <a:schemeClr val="tx1"/>
                </a:solidFill>
                <a:latin typeface="Perpetua" panose="02020502060401020303" pitchFamily="18" charset="0"/>
              </a:defRPr>
            </a:lvl8pPr>
            <a:lvl9pPr marL="3886200" indent="-228600" fontAlgn="base">
              <a:spcBef>
                <a:spcPct val="0"/>
              </a:spcBef>
              <a:spcAft>
                <a:spcPct val="0"/>
              </a:spcAft>
              <a:defRPr>
                <a:solidFill>
                  <a:schemeClr val="tx1"/>
                </a:solidFill>
                <a:latin typeface="Perpetua" panose="02020502060401020303" pitchFamily="18" charset="0"/>
              </a:defRPr>
            </a:lvl9pPr>
          </a:lstStyle>
          <a:p>
            <a:pPr algn="ctr" eaLnBrk="1" hangingPunct="1">
              <a:defRPr/>
            </a:pPr>
            <a:fld id="{8F814726-D194-4967-A03D-90EF3CA34C2A}" type="slidenum">
              <a:rPr lang="en-US" altLang="en-US" sz="1000" smtClean="0">
                <a:solidFill>
                  <a:srgbClr val="FFFFFF"/>
                </a:solidFill>
                <a:latin typeface="Calibri Light" panose="020F0302020204030204" pitchFamily="34" charset="0"/>
              </a:rPr>
              <a:pPr algn="ctr" eaLnBrk="1" hangingPunct="1">
                <a:defRPr/>
              </a:pPr>
              <a:t>‹#›</a:t>
            </a:fld>
            <a:endParaRPr lang="en-US" altLang="en-US" sz="1000">
              <a:solidFill>
                <a:srgbClr val="FFFFFF"/>
              </a:solidFill>
              <a:latin typeface="Calibri Light" panose="020F0302020204030204" pitchFamily="34" charset="0"/>
            </a:endParaRPr>
          </a:p>
        </p:txBody>
      </p:sp>
      <p:pic>
        <p:nvPicPr>
          <p:cNvPr id="2056" name="Picture 2"/>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0609384" y="120651"/>
            <a:ext cx="1312985"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16"/>
          <p:cNvSpPr>
            <a:spLocks noGrp="1"/>
          </p:cNvSpPr>
          <p:nvPr>
            <p:ph type="ftr" sz="quarter" idx="3"/>
          </p:nvPr>
        </p:nvSpPr>
        <p:spPr>
          <a:xfrm>
            <a:off x="156308" y="6553200"/>
            <a:ext cx="5283200" cy="457200"/>
          </a:xfrm>
          <a:prstGeom prst="rect">
            <a:avLst/>
          </a:prstGeom>
        </p:spPr>
        <p:txBody>
          <a:bodyPr/>
          <a:lstStyle>
            <a:lvl1pPr eaLnBrk="1" fontAlgn="auto" hangingPunct="1">
              <a:spcBef>
                <a:spcPts val="0"/>
              </a:spcBef>
              <a:spcAft>
                <a:spcPts val="0"/>
              </a:spcAft>
              <a:defRPr sz="1000">
                <a:latin typeface="Calibri" pitchFamily="34" charset="0"/>
              </a:defRPr>
            </a:lvl1pPr>
          </a:lstStyle>
          <a:p>
            <a:endParaRPr lang="en-IN"/>
          </a:p>
        </p:txBody>
      </p:sp>
    </p:spTree>
    <p:extLst>
      <p:ext uri="{BB962C8B-B14F-4D97-AF65-F5344CB8AC3E}">
        <p14:creationId xmlns:p14="http://schemas.microsoft.com/office/powerpoint/2010/main" val="3164922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fontAlgn="base" hangingPunct="1">
        <a:spcBef>
          <a:spcPct val="0"/>
        </a:spcBef>
        <a:spcAft>
          <a:spcPct val="0"/>
        </a:spcAft>
        <a:defRPr sz="4000" kern="1200">
          <a:solidFill>
            <a:schemeClr val="tx2"/>
          </a:solidFill>
          <a:latin typeface="+mj-lt"/>
          <a:ea typeface="+mj-ea"/>
          <a:cs typeface="+mj-cs"/>
        </a:defRPr>
      </a:lvl1pPr>
      <a:lvl2pPr algn="l" rtl="0" eaLnBrk="1" fontAlgn="base" hangingPunct="1">
        <a:spcBef>
          <a:spcPct val="0"/>
        </a:spcBef>
        <a:spcAft>
          <a:spcPct val="0"/>
        </a:spcAft>
        <a:defRPr sz="4000">
          <a:solidFill>
            <a:schemeClr val="tx2"/>
          </a:solidFill>
          <a:latin typeface="Calibri Light" panose="020F0302020204030204" pitchFamily="34" charset="0"/>
        </a:defRPr>
      </a:lvl2pPr>
      <a:lvl3pPr algn="l" rtl="0" eaLnBrk="1" fontAlgn="base" hangingPunct="1">
        <a:spcBef>
          <a:spcPct val="0"/>
        </a:spcBef>
        <a:spcAft>
          <a:spcPct val="0"/>
        </a:spcAft>
        <a:defRPr sz="4000">
          <a:solidFill>
            <a:schemeClr val="tx2"/>
          </a:solidFill>
          <a:latin typeface="Calibri Light" panose="020F0302020204030204" pitchFamily="34" charset="0"/>
        </a:defRPr>
      </a:lvl3pPr>
      <a:lvl4pPr algn="l" rtl="0" eaLnBrk="1" fontAlgn="base" hangingPunct="1">
        <a:spcBef>
          <a:spcPct val="0"/>
        </a:spcBef>
        <a:spcAft>
          <a:spcPct val="0"/>
        </a:spcAft>
        <a:defRPr sz="4000">
          <a:solidFill>
            <a:schemeClr val="tx2"/>
          </a:solidFill>
          <a:latin typeface="Calibri Light" panose="020F0302020204030204" pitchFamily="34" charset="0"/>
        </a:defRPr>
      </a:lvl4pPr>
      <a:lvl5pPr algn="l" rtl="0" eaLnBrk="1" fontAlgn="base" hangingPunct="1">
        <a:spcBef>
          <a:spcPct val="0"/>
        </a:spcBef>
        <a:spcAft>
          <a:spcPct val="0"/>
        </a:spcAft>
        <a:defRPr sz="4000">
          <a:solidFill>
            <a:schemeClr val="tx2"/>
          </a:solidFill>
          <a:latin typeface="Calibri Light" panose="020F0302020204030204" pitchFamily="34" charset="0"/>
        </a:defRPr>
      </a:lvl5pPr>
      <a:lvl6pPr marL="457200" algn="l" rtl="0" eaLnBrk="1" fontAlgn="base" hangingPunct="1">
        <a:spcBef>
          <a:spcPct val="0"/>
        </a:spcBef>
        <a:spcAft>
          <a:spcPct val="0"/>
        </a:spcAft>
        <a:defRPr sz="4000">
          <a:solidFill>
            <a:schemeClr val="tx2"/>
          </a:solidFill>
          <a:latin typeface="Franklin Gothic Book" pitchFamily="34" charset="0"/>
        </a:defRPr>
      </a:lvl6pPr>
      <a:lvl7pPr marL="914400" algn="l" rtl="0" eaLnBrk="1" fontAlgn="base" hangingPunct="1">
        <a:spcBef>
          <a:spcPct val="0"/>
        </a:spcBef>
        <a:spcAft>
          <a:spcPct val="0"/>
        </a:spcAft>
        <a:defRPr sz="4000">
          <a:solidFill>
            <a:schemeClr val="tx2"/>
          </a:solidFill>
          <a:latin typeface="Franklin Gothic Book" pitchFamily="34" charset="0"/>
        </a:defRPr>
      </a:lvl7pPr>
      <a:lvl8pPr marL="1371600" algn="l" rtl="0" eaLnBrk="1" fontAlgn="base" hangingPunct="1">
        <a:spcBef>
          <a:spcPct val="0"/>
        </a:spcBef>
        <a:spcAft>
          <a:spcPct val="0"/>
        </a:spcAft>
        <a:defRPr sz="4000">
          <a:solidFill>
            <a:schemeClr val="tx2"/>
          </a:solidFill>
          <a:latin typeface="Franklin Gothic Book" pitchFamily="34" charset="0"/>
        </a:defRPr>
      </a:lvl8pPr>
      <a:lvl9pPr marL="1828800" algn="l" rtl="0" eaLnBrk="1" fontAlgn="base" hangingPunct="1">
        <a:spcBef>
          <a:spcPct val="0"/>
        </a:spcBef>
        <a:spcAft>
          <a:spcPct val="0"/>
        </a:spcAft>
        <a:defRPr sz="4000">
          <a:solidFill>
            <a:schemeClr val="tx2"/>
          </a:solidFill>
          <a:latin typeface="Franklin Gothic Book" pitchFamily="34" charset="0"/>
        </a:defRPr>
      </a:lvl9pPr>
    </p:titleStyle>
    <p:bodyStyle>
      <a:lvl1pPr marL="273050" indent="-273050" algn="l" rtl="0" eaLnBrk="1" fontAlgn="base" hangingPunct="1">
        <a:spcBef>
          <a:spcPts val="575"/>
        </a:spcBef>
        <a:spcAft>
          <a:spcPct val="0"/>
        </a:spcAft>
        <a:buClr>
          <a:schemeClr val="accent1"/>
        </a:buClr>
        <a:buSzPct val="85000"/>
        <a:buFont typeface="Wingdings 2" panose="05020102010507070707" pitchFamily="18" charset="2"/>
        <a:buChar char=""/>
        <a:defRPr sz="2600" kern="1200">
          <a:solidFill>
            <a:schemeClr val="tx1"/>
          </a:solidFill>
          <a:latin typeface="+mn-lt"/>
          <a:ea typeface="+mn-ea"/>
          <a:cs typeface="+mn-cs"/>
        </a:defRPr>
      </a:lvl1pPr>
      <a:lvl2pPr marL="547688" indent="-228600" algn="l" rtl="0" eaLnBrk="1" fontAlgn="base" hangingPunct="1">
        <a:spcBef>
          <a:spcPts val="375"/>
        </a:spcBef>
        <a:spcAft>
          <a:spcPct val="0"/>
        </a:spcAft>
        <a:buClr>
          <a:schemeClr val="accent2"/>
        </a:buClr>
        <a:buSzPct val="85000"/>
        <a:buFont typeface="Wingdings 2" panose="05020102010507070707" pitchFamily="18" charset="2"/>
        <a:buChar char=""/>
        <a:defRPr sz="2400" kern="1200">
          <a:solidFill>
            <a:schemeClr val="tx1"/>
          </a:solidFill>
          <a:latin typeface="+mn-lt"/>
          <a:ea typeface="+mn-ea"/>
          <a:cs typeface="+mn-cs"/>
        </a:defRPr>
      </a:lvl2pPr>
      <a:lvl3pPr marL="822325" indent="-228600" algn="l" rtl="0" eaLnBrk="1" fontAlgn="base" hangingPunct="1">
        <a:spcBef>
          <a:spcPts val="375"/>
        </a:spcBef>
        <a:spcAft>
          <a:spcPct val="0"/>
        </a:spcAft>
        <a:buClr>
          <a:srgbClr val="AABBDF"/>
        </a:buClr>
        <a:buSzPct val="85000"/>
        <a:buFont typeface="Wingdings 2" panose="05020102010507070707" pitchFamily="18" charset="2"/>
        <a:buChar char=""/>
        <a:defRPr sz="2000" kern="1200">
          <a:solidFill>
            <a:schemeClr val="tx1"/>
          </a:solidFill>
          <a:latin typeface="+mn-lt"/>
          <a:ea typeface="+mn-ea"/>
          <a:cs typeface="+mn-cs"/>
        </a:defRPr>
      </a:lvl3pPr>
      <a:lvl4pPr marL="1096963" indent="-228600" algn="l" rtl="0" eaLnBrk="1" fontAlgn="base" hangingPunct="1">
        <a:spcBef>
          <a:spcPts val="375"/>
        </a:spcBef>
        <a:spcAft>
          <a:spcPct val="0"/>
        </a:spcAft>
        <a:buClr>
          <a:srgbClr val="0BD0D9"/>
        </a:buClr>
        <a:buSzPct val="80000"/>
        <a:buFont typeface="Wingdings 2" panose="05020102010507070707" pitchFamily="18" charset="2"/>
        <a:buChar char=""/>
        <a:defRPr sz="2000" kern="1200">
          <a:solidFill>
            <a:schemeClr val="tx1"/>
          </a:solidFill>
          <a:latin typeface="+mn-lt"/>
          <a:ea typeface="+mn-ea"/>
          <a:cs typeface="+mn-cs"/>
        </a:defRPr>
      </a:lvl4pPr>
      <a:lvl5pPr marL="1371600" indent="-228600" algn="l" rtl="0" eaLnBrk="1" fontAlgn="base" hangingPunct="1">
        <a:spcBef>
          <a:spcPts val="375"/>
        </a:spcBef>
        <a:spcAft>
          <a:spcPct val="0"/>
        </a:spcAft>
        <a:buClr>
          <a:srgbClr val="0BD0D9"/>
        </a:buClr>
        <a:buChar char="o"/>
        <a:defRPr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hyperlink" Target="https://www.apachefriends.org/index.html" TargetMode="Externa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 Wi-Fi enabled Obstacle Avoiding Robot </a:t>
            </a:r>
          </a:p>
        </p:txBody>
      </p:sp>
      <p:sp>
        <p:nvSpPr>
          <p:cNvPr id="4" name="Footer Placeholder 4"/>
          <p:cNvSpPr>
            <a:spLocks noGrp="1"/>
          </p:cNvSpPr>
          <p:nvPr>
            <p:ph type="ftr" sz="quarter" idx="11"/>
          </p:nvPr>
        </p:nvSpPr>
        <p:spPr>
          <a:xfrm>
            <a:off x="127000" y="6443663"/>
            <a:ext cx="147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Calibri" pitchFamily="34" charset="0"/>
                <a:ea typeface="+mn-ea"/>
                <a:cs typeface="+mn-cs"/>
              </a:rPr>
              <a:t>© SigmaWay LLC, 2018</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6170" y="3453054"/>
            <a:ext cx="4965614" cy="1171953"/>
          </a:xfrm>
          <a:prstGeom prst="rect">
            <a:avLst/>
          </a:prstGeom>
        </p:spPr>
      </p:pic>
      <p:sp>
        <p:nvSpPr>
          <p:cNvPr id="6" name="Subtitle 4"/>
          <p:cNvSpPr>
            <a:spLocks noGrp="1"/>
          </p:cNvSpPr>
          <p:nvPr>
            <p:ph type="subTitle" idx="1"/>
          </p:nvPr>
        </p:nvSpPr>
        <p:spPr>
          <a:xfrm>
            <a:off x="2628900" y="4939317"/>
            <a:ext cx="6934200" cy="1600200"/>
          </a:xfrm>
        </p:spPr>
        <p:txBody>
          <a:bodyPr/>
          <a:lstStyle/>
          <a:p>
            <a:pPr eaLnBrk="1" hangingPunct="1">
              <a:defRPr/>
            </a:pPr>
            <a:r>
              <a:rPr lang="en-US" sz="2400" dirty="0">
                <a:latin typeface="+mj-lt"/>
              </a:rPr>
              <a:t>Module</a:t>
            </a:r>
          </a:p>
          <a:p>
            <a:pPr eaLnBrk="1" hangingPunct="1">
              <a:defRPr/>
            </a:pPr>
            <a:r>
              <a:rPr lang="en-US" sz="2400" dirty="0"/>
              <a:t>Rohit Kumar</a:t>
            </a:r>
          </a:p>
          <a:p>
            <a:pPr eaLnBrk="1" hangingPunct="1">
              <a:defRPr/>
            </a:pPr>
            <a:endParaRPr lang="en-US" dirty="0">
              <a:latin typeface="+mj-lt"/>
            </a:endParaRPr>
          </a:p>
        </p:txBody>
      </p:sp>
    </p:spTree>
    <p:extLst>
      <p:ext uri="{BB962C8B-B14F-4D97-AF65-F5344CB8AC3E}">
        <p14:creationId xmlns:p14="http://schemas.microsoft.com/office/powerpoint/2010/main" val="23006715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16A84F-C99A-4B01-B84A-56323C081273}"/>
              </a:ext>
            </a:extLst>
          </p:cNvPr>
          <p:cNvSpPr>
            <a:spLocks noGrp="1"/>
          </p:cNvSpPr>
          <p:nvPr>
            <p:ph sz="quarter" idx="1"/>
          </p:nvPr>
        </p:nvSpPr>
        <p:spPr>
          <a:xfrm>
            <a:off x="646115" y="732183"/>
            <a:ext cx="10550769" cy="5721626"/>
          </a:xfrm>
        </p:spPr>
        <p:txBody>
          <a:bodyPr/>
          <a:lstStyle/>
          <a:p>
            <a:r>
              <a:rPr lang="en-US" dirty="0"/>
              <a:t>After installation of XAMPP you will get this window:-</a:t>
            </a:r>
          </a:p>
          <a:p>
            <a:pPr marL="0" indent="0">
              <a:buNone/>
            </a:pPr>
            <a:r>
              <a:rPr lang="en-US" dirty="0"/>
              <a:t>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BF44D5C0-8FCF-426D-80ED-313B62C0A84D}"/>
              </a:ext>
            </a:extLst>
          </p:cNvPr>
          <p:cNvPicPr>
            <a:picLocks noChangeAspect="1"/>
          </p:cNvPicPr>
          <p:nvPr/>
        </p:nvPicPr>
        <p:blipFill>
          <a:blip r:embed="rId2"/>
          <a:stretch>
            <a:fillRect/>
          </a:stretch>
        </p:blipFill>
        <p:spPr>
          <a:xfrm>
            <a:off x="2422925" y="1364974"/>
            <a:ext cx="6997148" cy="4449761"/>
          </a:xfrm>
          <a:prstGeom prst="rect">
            <a:avLst/>
          </a:prstGeom>
        </p:spPr>
      </p:pic>
    </p:spTree>
    <p:extLst>
      <p:ext uri="{BB962C8B-B14F-4D97-AF65-F5344CB8AC3E}">
        <p14:creationId xmlns:p14="http://schemas.microsoft.com/office/powerpoint/2010/main" val="126896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flipH="1">
            <a:off x="74935" y="77252"/>
            <a:ext cx="6022539" cy="6680900"/>
            <a:chOff x="6001407" y="77252"/>
            <a:chExt cx="6085492" cy="6704548"/>
          </a:xfrm>
          <a:solidFill>
            <a:schemeClr val="accent2"/>
          </a:solidFill>
        </p:grpSpPr>
        <p:sp>
          <p:nvSpPr>
            <p:cNvPr id="3" name="Rectangle: Rounded Corners 2"/>
            <p:cNvSpPr/>
            <p:nvPr/>
          </p:nvSpPr>
          <p:spPr>
            <a:xfrm>
              <a:off x="6011918" y="84083"/>
              <a:ext cx="6074981"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p:cNvSpPr/>
            <p:nvPr/>
          </p:nvSpPr>
          <p:spPr>
            <a:xfrm>
              <a:off x="6022428" y="1713187"/>
              <a:ext cx="606446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9" name="Rectangle: Rounded Corners 8"/>
            <p:cNvSpPr/>
            <p:nvPr/>
          </p:nvSpPr>
          <p:spPr>
            <a:xfrm>
              <a:off x="6001407" y="4816366"/>
              <a:ext cx="6085490"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0" name="Rectangle 9"/>
            <p:cNvSpPr/>
            <p:nvPr/>
          </p:nvSpPr>
          <p:spPr>
            <a:xfrm>
              <a:off x="6001407" y="77252"/>
              <a:ext cx="328973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Rectangle 10"/>
            <p:cNvSpPr/>
            <p:nvPr/>
          </p:nvSpPr>
          <p:spPr>
            <a:xfrm>
              <a:off x="6001407" y="3229304"/>
              <a:ext cx="3280340"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
        <p:nvSpPr>
          <p:cNvPr id="4" name="Footer Placeholder 3"/>
          <p:cNvSpPr>
            <a:spLocks noGrp="1"/>
          </p:cNvSpPr>
          <p:nvPr>
            <p:ph type="ftr" sz="quarter" idx="10"/>
          </p:nvPr>
        </p:nvSpPr>
        <p:spPr>
          <a:xfrm>
            <a:off x="156308" y="6400800"/>
            <a:ext cx="5283200" cy="457200"/>
          </a:xfrm>
        </p:spPr>
        <p:txBody>
          <a:bodyPr/>
          <a:lstStyle/>
          <a:p>
            <a:pPr>
              <a:defRPr/>
            </a:pPr>
            <a:r>
              <a:rPr lang="en-US" dirty="0">
                <a:solidFill>
                  <a:schemeClr val="bg1"/>
                </a:solidFill>
              </a:rPr>
              <a:t>© SigmaWay LLC, 2018</a:t>
            </a:r>
          </a:p>
        </p:txBody>
      </p:sp>
      <p:sp>
        <p:nvSpPr>
          <p:cNvPr id="8" name="Content Placeholder 7">
            <a:extLst>
              <a:ext uri="{FF2B5EF4-FFF2-40B4-BE49-F238E27FC236}">
                <a16:creationId xmlns:a16="http://schemas.microsoft.com/office/drawing/2014/main" id="{589CB32D-4A4A-4311-A210-99B0FA67CD3D}"/>
              </a:ext>
            </a:extLst>
          </p:cNvPr>
          <p:cNvSpPr>
            <a:spLocks noGrp="1"/>
          </p:cNvSpPr>
          <p:nvPr>
            <p:ph sz="quarter" idx="1"/>
          </p:nvPr>
        </p:nvSpPr>
        <p:spPr>
          <a:xfrm>
            <a:off x="6202016" y="1395412"/>
            <a:ext cx="5817705" cy="4624388"/>
          </a:xfrm>
        </p:spPr>
        <p:txBody>
          <a:bodyPr/>
          <a:lstStyle/>
          <a:p>
            <a:endParaRPr lang="en-US" dirty="0"/>
          </a:p>
          <a:p>
            <a:r>
              <a:rPr lang="en-US" dirty="0"/>
              <a:t>Start the Apache and MySQL module </a:t>
            </a:r>
          </a:p>
          <a:p>
            <a:endParaRPr lang="en-US" dirty="0"/>
          </a:p>
          <a:p>
            <a:endParaRPr lang="en-US" dirty="0"/>
          </a:p>
          <a:p>
            <a:r>
              <a:rPr lang="en-US" dirty="0"/>
              <a:t>Click on Netstat to note the IP address used by server.</a:t>
            </a:r>
          </a:p>
          <a:p>
            <a:endParaRPr lang="en-US" dirty="0"/>
          </a:p>
          <a:p>
            <a:pPr marL="0" indent="0">
              <a:buNone/>
            </a:pPr>
            <a:endParaRPr lang="en-US" dirty="0"/>
          </a:p>
        </p:txBody>
      </p:sp>
      <p:pic>
        <p:nvPicPr>
          <p:cNvPr id="13" name="Picture 12">
            <a:extLst>
              <a:ext uri="{FF2B5EF4-FFF2-40B4-BE49-F238E27FC236}">
                <a16:creationId xmlns:a16="http://schemas.microsoft.com/office/drawing/2014/main" id="{F1448D3E-E40C-4AB3-923A-919EE7DF7274}"/>
              </a:ext>
            </a:extLst>
          </p:cNvPr>
          <p:cNvPicPr>
            <a:picLocks noChangeAspect="1"/>
          </p:cNvPicPr>
          <p:nvPr/>
        </p:nvPicPr>
        <p:blipFill>
          <a:blip r:embed="rId2"/>
          <a:stretch>
            <a:fillRect/>
          </a:stretch>
        </p:blipFill>
        <p:spPr>
          <a:xfrm>
            <a:off x="172279" y="1395412"/>
            <a:ext cx="5904391" cy="4624388"/>
          </a:xfrm>
          <a:prstGeom prst="rect">
            <a:avLst/>
          </a:prstGeom>
        </p:spPr>
      </p:pic>
    </p:spTree>
    <p:extLst>
      <p:ext uri="{BB962C8B-B14F-4D97-AF65-F5344CB8AC3E}">
        <p14:creationId xmlns:p14="http://schemas.microsoft.com/office/powerpoint/2010/main" val="3673267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flipH="1">
            <a:off x="74935" y="77252"/>
            <a:ext cx="6022539" cy="6680900"/>
            <a:chOff x="6001407" y="77252"/>
            <a:chExt cx="6085492" cy="6704548"/>
          </a:xfrm>
          <a:solidFill>
            <a:schemeClr val="accent2"/>
          </a:solidFill>
        </p:grpSpPr>
        <p:sp>
          <p:nvSpPr>
            <p:cNvPr id="3" name="Rectangle: Rounded Corners 2"/>
            <p:cNvSpPr/>
            <p:nvPr/>
          </p:nvSpPr>
          <p:spPr>
            <a:xfrm>
              <a:off x="6011918" y="84083"/>
              <a:ext cx="6074981"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p:cNvSpPr/>
            <p:nvPr/>
          </p:nvSpPr>
          <p:spPr>
            <a:xfrm>
              <a:off x="6022428" y="1713187"/>
              <a:ext cx="606446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9" name="Rectangle: Rounded Corners 8"/>
            <p:cNvSpPr/>
            <p:nvPr/>
          </p:nvSpPr>
          <p:spPr>
            <a:xfrm>
              <a:off x="6001407" y="4816366"/>
              <a:ext cx="6085490"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0" name="Rectangle 9"/>
            <p:cNvSpPr/>
            <p:nvPr/>
          </p:nvSpPr>
          <p:spPr>
            <a:xfrm>
              <a:off x="6001407" y="77252"/>
              <a:ext cx="328973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Rectangle 10"/>
            <p:cNvSpPr/>
            <p:nvPr/>
          </p:nvSpPr>
          <p:spPr>
            <a:xfrm>
              <a:off x="6001407" y="3229304"/>
              <a:ext cx="3280340"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
        <p:nvSpPr>
          <p:cNvPr id="4" name="Footer Placeholder 3"/>
          <p:cNvSpPr>
            <a:spLocks noGrp="1"/>
          </p:cNvSpPr>
          <p:nvPr>
            <p:ph type="ftr" sz="quarter" idx="10"/>
          </p:nvPr>
        </p:nvSpPr>
        <p:spPr>
          <a:xfrm>
            <a:off x="156308" y="6400800"/>
            <a:ext cx="5283200" cy="457200"/>
          </a:xfrm>
        </p:spPr>
        <p:txBody>
          <a:bodyPr/>
          <a:lstStyle/>
          <a:p>
            <a:pPr>
              <a:defRPr/>
            </a:pPr>
            <a:r>
              <a:rPr lang="en-US" dirty="0">
                <a:solidFill>
                  <a:schemeClr val="bg1"/>
                </a:solidFill>
              </a:rPr>
              <a:t>© SigmaWay LLC, 2018</a:t>
            </a:r>
          </a:p>
        </p:txBody>
      </p:sp>
      <p:sp>
        <p:nvSpPr>
          <p:cNvPr id="13" name="Content Placeholder 12">
            <a:extLst>
              <a:ext uri="{FF2B5EF4-FFF2-40B4-BE49-F238E27FC236}">
                <a16:creationId xmlns:a16="http://schemas.microsoft.com/office/drawing/2014/main" id="{3E848F81-55D7-4CA2-8A12-61853902C192}"/>
              </a:ext>
            </a:extLst>
          </p:cNvPr>
          <p:cNvSpPr>
            <a:spLocks noGrp="1"/>
          </p:cNvSpPr>
          <p:nvPr>
            <p:ph sz="quarter" idx="1"/>
          </p:nvPr>
        </p:nvSpPr>
        <p:spPr>
          <a:xfrm>
            <a:off x="6106775" y="1035586"/>
            <a:ext cx="6010288" cy="5338721"/>
          </a:xfrm>
        </p:spPr>
        <p:txBody>
          <a:bodyPr/>
          <a:lstStyle/>
          <a:p>
            <a:endParaRPr lang="en-US" dirty="0"/>
          </a:p>
          <a:p>
            <a:r>
              <a:rPr lang="en-US" dirty="0"/>
              <a:t>Type this IP address in your browser</a:t>
            </a:r>
          </a:p>
          <a:p>
            <a:endParaRPr lang="en-US" dirty="0"/>
          </a:p>
          <a:p>
            <a:r>
              <a:rPr lang="en-US" dirty="0"/>
              <a:t>Then you will get dashboard of XAMPP.</a:t>
            </a:r>
          </a:p>
          <a:p>
            <a:endParaRPr lang="en-US" dirty="0"/>
          </a:p>
          <a:p>
            <a:r>
              <a:rPr lang="en-US" dirty="0"/>
              <a:t>Click on phpMyAdmin.</a:t>
            </a:r>
          </a:p>
          <a:p>
            <a:endParaRPr lang="en-US" dirty="0"/>
          </a:p>
          <a:p>
            <a:r>
              <a:rPr lang="en-US" dirty="0"/>
              <a:t>Now you will get a screen where you can create your database.</a:t>
            </a:r>
          </a:p>
          <a:p>
            <a:endParaRPr lang="en-US" dirty="0"/>
          </a:p>
          <a:p>
            <a:endParaRPr lang="en-US" dirty="0"/>
          </a:p>
        </p:txBody>
      </p:sp>
      <p:pic>
        <p:nvPicPr>
          <p:cNvPr id="14" name="Picture 13">
            <a:extLst>
              <a:ext uri="{FF2B5EF4-FFF2-40B4-BE49-F238E27FC236}">
                <a16:creationId xmlns:a16="http://schemas.microsoft.com/office/drawing/2014/main" id="{27C67CF9-CAC0-4055-A80A-6AE7F461648E}"/>
              </a:ext>
            </a:extLst>
          </p:cNvPr>
          <p:cNvPicPr>
            <a:picLocks noChangeAspect="1"/>
          </p:cNvPicPr>
          <p:nvPr/>
        </p:nvPicPr>
        <p:blipFill>
          <a:blip r:embed="rId2"/>
          <a:stretch>
            <a:fillRect/>
          </a:stretch>
        </p:blipFill>
        <p:spPr>
          <a:xfrm>
            <a:off x="156307" y="1009093"/>
            <a:ext cx="5920363" cy="5365214"/>
          </a:xfrm>
          <a:prstGeom prst="rect">
            <a:avLst/>
          </a:prstGeom>
        </p:spPr>
      </p:pic>
    </p:spTree>
    <p:extLst>
      <p:ext uri="{BB962C8B-B14F-4D97-AF65-F5344CB8AC3E}">
        <p14:creationId xmlns:p14="http://schemas.microsoft.com/office/powerpoint/2010/main" val="712032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4A3043DC-0DB7-4F3B-A8FC-4FAA9D735F3B}"/>
              </a:ext>
            </a:extLst>
          </p:cNvPr>
          <p:cNvSpPr>
            <a:spLocks noGrp="1"/>
          </p:cNvSpPr>
          <p:nvPr>
            <p:ph sz="quarter" idx="1"/>
          </p:nvPr>
        </p:nvSpPr>
        <p:spPr>
          <a:xfrm>
            <a:off x="513594" y="4479236"/>
            <a:ext cx="10550769" cy="2054086"/>
          </a:xfrm>
        </p:spPr>
        <p:txBody>
          <a:bodyPr/>
          <a:lstStyle/>
          <a:p>
            <a:r>
              <a:rPr lang="en-US" dirty="0"/>
              <a:t>Click on New tab -&gt; Enter the name of database and then click on create.</a:t>
            </a:r>
          </a:p>
          <a:p>
            <a:r>
              <a:rPr lang="en-US" dirty="0"/>
              <a:t>Now enter the name of table and set no. of columns to 3.</a:t>
            </a:r>
          </a:p>
          <a:p>
            <a:r>
              <a:rPr lang="en-US" dirty="0"/>
              <a:t>Fill the entries in columns same as image above.</a:t>
            </a:r>
          </a:p>
          <a:p>
            <a:r>
              <a:rPr lang="en-US" dirty="0"/>
              <a:t>Now we are done with database. </a:t>
            </a:r>
          </a:p>
        </p:txBody>
      </p:sp>
      <p:pic>
        <p:nvPicPr>
          <p:cNvPr id="7" name="Picture 6">
            <a:extLst>
              <a:ext uri="{FF2B5EF4-FFF2-40B4-BE49-F238E27FC236}">
                <a16:creationId xmlns:a16="http://schemas.microsoft.com/office/drawing/2014/main" id="{4EEE6D58-1AEB-40BE-ACC0-8E7FD9CDC260}"/>
              </a:ext>
            </a:extLst>
          </p:cNvPr>
          <p:cNvPicPr>
            <a:picLocks noChangeAspect="1"/>
          </p:cNvPicPr>
          <p:nvPr/>
        </p:nvPicPr>
        <p:blipFill>
          <a:blip r:embed="rId2"/>
          <a:stretch>
            <a:fillRect/>
          </a:stretch>
        </p:blipFill>
        <p:spPr>
          <a:xfrm>
            <a:off x="185530" y="450574"/>
            <a:ext cx="11847444" cy="3803374"/>
          </a:xfrm>
          <a:prstGeom prst="rect">
            <a:avLst/>
          </a:prstGeom>
        </p:spPr>
      </p:pic>
    </p:spTree>
    <p:extLst>
      <p:ext uri="{BB962C8B-B14F-4D97-AF65-F5344CB8AC3E}">
        <p14:creationId xmlns:p14="http://schemas.microsoft.com/office/powerpoint/2010/main" val="33460447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flipH="1">
            <a:off x="74935" y="77252"/>
            <a:ext cx="6022539" cy="6680900"/>
            <a:chOff x="6001407" y="77252"/>
            <a:chExt cx="6085492" cy="6704548"/>
          </a:xfrm>
          <a:solidFill>
            <a:schemeClr val="accent2"/>
          </a:solidFill>
        </p:grpSpPr>
        <p:sp>
          <p:nvSpPr>
            <p:cNvPr id="3" name="Rectangle: Rounded Corners 2"/>
            <p:cNvSpPr/>
            <p:nvPr/>
          </p:nvSpPr>
          <p:spPr>
            <a:xfrm>
              <a:off x="6011918" y="84083"/>
              <a:ext cx="6074981"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p:cNvSpPr/>
            <p:nvPr/>
          </p:nvSpPr>
          <p:spPr>
            <a:xfrm>
              <a:off x="6022428" y="1713187"/>
              <a:ext cx="606446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9" name="Rectangle: Rounded Corners 8"/>
            <p:cNvSpPr/>
            <p:nvPr/>
          </p:nvSpPr>
          <p:spPr>
            <a:xfrm>
              <a:off x="6001407" y="4816366"/>
              <a:ext cx="6085490"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0" name="Rectangle 9"/>
            <p:cNvSpPr/>
            <p:nvPr/>
          </p:nvSpPr>
          <p:spPr>
            <a:xfrm>
              <a:off x="6001407" y="77252"/>
              <a:ext cx="328973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Rectangle 10"/>
            <p:cNvSpPr/>
            <p:nvPr/>
          </p:nvSpPr>
          <p:spPr>
            <a:xfrm>
              <a:off x="6001407" y="3229304"/>
              <a:ext cx="3280340"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
        <p:nvSpPr>
          <p:cNvPr id="4" name="Footer Placeholder 3"/>
          <p:cNvSpPr>
            <a:spLocks noGrp="1"/>
          </p:cNvSpPr>
          <p:nvPr>
            <p:ph type="ftr" sz="quarter" idx="10"/>
          </p:nvPr>
        </p:nvSpPr>
        <p:spPr>
          <a:xfrm>
            <a:off x="156308" y="6400800"/>
            <a:ext cx="5283200" cy="457200"/>
          </a:xfrm>
        </p:spPr>
        <p:txBody>
          <a:bodyPr/>
          <a:lstStyle/>
          <a:p>
            <a:pPr>
              <a:defRPr/>
            </a:pPr>
            <a:r>
              <a:rPr lang="en-US" dirty="0">
                <a:solidFill>
                  <a:schemeClr val="bg1"/>
                </a:solidFill>
              </a:rPr>
              <a:t>© SigmaWay LLC, 2018</a:t>
            </a:r>
          </a:p>
        </p:txBody>
      </p:sp>
      <p:sp>
        <p:nvSpPr>
          <p:cNvPr id="17" name="Content Placeholder 16">
            <a:extLst>
              <a:ext uri="{FF2B5EF4-FFF2-40B4-BE49-F238E27FC236}">
                <a16:creationId xmlns:a16="http://schemas.microsoft.com/office/drawing/2014/main" id="{B0600EE9-CD5E-4912-B16F-554F86138A33}"/>
              </a:ext>
            </a:extLst>
          </p:cNvPr>
          <p:cNvSpPr>
            <a:spLocks noGrp="1"/>
          </p:cNvSpPr>
          <p:nvPr>
            <p:ph sz="quarter" idx="1"/>
          </p:nvPr>
        </p:nvSpPr>
        <p:spPr>
          <a:xfrm>
            <a:off x="6203616" y="1086678"/>
            <a:ext cx="5710087" cy="5242684"/>
          </a:xfrm>
        </p:spPr>
        <p:txBody>
          <a:bodyPr/>
          <a:lstStyle/>
          <a:p>
            <a:r>
              <a:rPr lang="en-US" dirty="0"/>
              <a:t>In this php code we are establishing connection with database to send value to database.</a:t>
            </a:r>
          </a:p>
          <a:p>
            <a:pPr marL="0" indent="0">
              <a:buNone/>
            </a:pPr>
            <a:endParaRPr lang="en-US" dirty="0"/>
          </a:p>
          <a:p>
            <a:endParaRPr lang="en-US" dirty="0"/>
          </a:p>
          <a:p>
            <a:r>
              <a:rPr lang="en-US" dirty="0"/>
              <a:t>You need to set your username, password, dB name, and table name same as you created.</a:t>
            </a:r>
          </a:p>
          <a:p>
            <a:endParaRPr lang="en-US" dirty="0"/>
          </a:p>
        </p:txBody>
      </p:sp>
      <p:pic>
        <p:nvPicPr>
          <p:cNvPr id="18" name="Picture 17">
            <a:extLst>
              <a:ext uri="{FF2B5EF4-FFF2-40B4-BE49-F238E27FC236}">
                <a16:creationId xmlns:a16="http://schemas.microsoft.com/office/drawing/2014/main" id="{118AAEC6-30DF-45B2-A014-F968EDED0F7E}"/>
              </a:ext>
            </a:extLst>
          </p:cNvPr>
          <p:cNvPicPr>
            <a:picLocks noChangeAspect="1"/>
          </p:cNvPicPr>
          <p:nvPr/>
        </p:nvPicPr>
        <p:blipFill>
          <a:blip r:embed="rId2"/>
          <a:stretch>
            <a:fillRect/>
          </a:stretch>
        </p:blipFill>
        <p:spPr>
          <a:xfrm>
            <a:off x="181080" y="1086678"/>
            <a:ext cx="5810250" cy="5242684"/>
          </a:xfrm>
          <a:prstGeom prst="rect">
            <a:avLst/>
          </a:prstGeom>
        </p:spPr>
      </p:pic>
      <p:sp>
        <p:nvSpPr>
          <p:cNvPr id="19" name="Title 1">
            <a:extLst>
              <a:ext uri="{FF2B5EF4-FFF2-40B4-BE49-F238E27FC236}">
                <a16:creationId xmlns:a16="http://schemas.microsoft.com/office/drawing/2014/main" id="{67347092-60D7-4A17-8A05-14917D73F68B}"/>
              </a:ext>
            </a:extLst>
          </p:cNvPr>
          <p:cNvSpPr>
            <a:spLocks noGrp="1"/>
          </p:cNvSpPr>
          <p:nvPr>
            <p:ph type="title"/>
          </p:nvPr>
        </p:nvSpPr>
        <p:spPr>
          <a:xfrm>
            <a:off x="522528" y="274638"/>
            <a:ext cx="10363200" cy="563562"/>
          </a:xfrm>
        </p:spPr>
        <p:txBody>
          <a:bodyPr/>
          <a:lstStyle/>
          <a:p>
            <a:r>
              <a:rPr lang="en-US" dirty="0">
                <a:solidFill>
                  <a:schemeClr val="bg1"/>
                </a:solidFill>
              </a:rPr>
              <a:t>Setup connection with  dat</a:t>
            </a:r>
            <a:r>
              <a:rPr lang="en-US" dirty="0">
                <a:solidFill>
                  <a:schemeClr val="tx1"/>
                </a:solidFill>
              </a:rPr>
              <a:t>abase</a:t>
            </a:r>
          </a:p>
        </p:txBody>
      </p:sp>
    </p:spTree>
    <p:extLst>
      <p:ext uri="{BB962C8B-B14F-4D97-AF65-F5344CB8AC3E}">
        <p14:creationId xmlns:p14="http://schemas.microsoft.com/office/powerpoint/2010/main" val="2031862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2E49E-F901-4C15-8EBA-AC177B867B6F}"/>
              </a:ext>
            </a:extLst>
          </p:cNvPr>
          <p:cNvSpPr>
            <a:spLocks noGrp="1"/>
          </p:cNvSpPr>
          <p:nvPr>
            <p:ph type="title"/>
          </p:nvPr>
        </p:nvSpPr>
        <p:spPr/>
        <p:txBody>
          <a:bodyPr/>
          <a:lstStyle/>
          <a:p>
            <a:r>
              <a:rPr lang="en-US" dirty="0"/>
              <a:t>Final Setup </a:t>
            </a:r>
          </a:p>
        </p:txBody>
      </p:sp>
      <p:sp>
        <p:nvSpPr>
          <p:cNvPr id="8" name="Content Placeholder 7">
            <a:extLst>
              <a:ext uri="{FF2B5EF4-FFF2-40B4-BE49-F238E27FC236}">
                <a16:creationId xmlns:a16="http://schemas.microsoft.com/office/drawing/2014/main" id="{2938F5D1-FBC0-4916-8AC0-61A04D918841}"/>
              </a:ext>
            </a:extLst>
          </p:cNvPr>
          <p:cNvSpPr>
            <a:spLocks noGrp="1"/>
          </p:cNvSpPr>
          <p:nvPr>
            <p:ph sz="quarter" idx="1"/>
          </p:nvPr>
        </p:nvSpPr>
        <p:spPr/>
        <p:txBody>
          <a:bodyPr/>
          <a:lstStyle/>
          <a:p>
            <a:r>
              <a:rPr lang="en-US" dirty="0"/>
              <a:t>Now open Arduino IDE.</a:t>
            </a:r>
          </a:p>
          <a:p>
            <a:r>
              <a:rPr lang="en-US" dirty="0"/>
              <a:t>Select board as Arduino Uno </a:t>
            </a:r>
          </a:p>
          <a:p>
            <a:r>
              <a:rPr lang="en-US" dirty="0"/>
              <a:t>And select your port.</a:t>
            </a:r>
          </a:p>
          <a:p>
            <a:r>
              <a:rPr lang="en-US" dirty="0"/>
              <a:t>Open your code file and upload the code in Arduino.</a:t>
            </a:r>
          </a:p>
          <a:p>
            <a:r>
              <a:rPr lang="en-US" dirty="0"/>
              <a:t>Now open your serial monitor check whether you are getting the right output or not.</a:t>
            </a:r>
          </a:p>
          <a:p>
            <a:r>
              <a:rPr lang="en-US" dirty="0"/>
              <a:t>Then open your browser enter : &lt;</a:t>
            </a:r>
            <a:r>
              <a:rPr lang="en-US" dirty="0" err="1"/>
              <a:t>ipaddress</a:t>
            </a:r>
            <a:r>
              <a:rPr lang="en-US" dirty="0"/>
              <a:t>&gt;/</a:t>
            </a:r>
            <a:r>
              <a:rPr lang="en-US" dirty="0" err="1"/>
              <a:t>yourphpfile.php</a:t>
            </a:r>
            <a:r>
              <a:rPr lang="en-US" dirty="0"/>
              <a:t> </a:t>
            </a:r>
          </a:p>
          <a:p>
            <a:r>
              <a:rPr lang="en-US" dirty="0"/>
              <a:t>Now when you open your phpMyAdmin database you will get the distance measured by sensor. </a:t>
            </a:r>
          </a:p>
        </p:txBody>
      </p:sp>
    </p:spTree>
    <p:extLst>
      <p:ext uri="{BB962C8B-B14F-4D97-AF65-F5344CB8AC3E}">
        <p14:creationId xmlns:p14="http://schemas.microsoft.com/office/powerpoint/2010/main" val="132552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1925638" y="952501"/>
            <a:ext cx="8420100" cy="1362075"/>
          </a:xfrm>
        </p:spPr>
        <p:txBody>
          <a:bodyPr/>
          <a:lstStyle/>
          <a:p>
            <a:pPr eaLnBrk="1" hangingPunct="1"/>
            <a:r>
              <a:rPr lang="en-US" altLang="en-US"/>
              <a:t>Thank You !</a:t>
            </a:r>
          </a:p>
        </p:txBody>
      </p:sp>
      <p:sp>
        <p:nvSpPr>
          <p:cNvPr id="3" name="Text Placeholder 2"/>
          <p:cNvSpPr>
            <a:spLocks noGrp="1"/>
          </p:cNvSpPr>
          <p:nvPr>
            <p:ph type="body" idx="1"/>
          </p:nvPr>
        </p:nvSpPr>
        <p:spPr>
          <a:xfrm>
            <a:off x="1925638" y="3031414"/>
            <a:ext cx="8420100" cy="3232752"/>
          </a:xfrm>
        </p:spPr>
        <p:txBody>
          <a:bodyPr numCol="2">
            <a:normAutofit/>
          </a:bodyPr>
          <a:lstStyle/>
          <a:p>
            <a:pPr eaLnBrk="1" hangingPunct="1">
              <a:defRPr/>
            </a:pPr>
            <a:r>
              <a:rPr lang="en-US" sz="1800" dirty="0">
                <a:solidFill>
                  <a:srgbClr val="002060"/>
                </a:solidFill>
              </a:rPr>
              <a:t>Nitin Sinha </a:t>
            </a:r>
          </a:p>
          <a:p>
            <a:pPr eaLnBrk="1" hangingPunct="1">
              <a:defRPr/>
            </a:pPr>
            <a:r>
              <a:rPr lang="en-US" sz="1800" dirty="0">
                <a:solidFill>
                  <a:schemeClr val="tx2"/>
                </a:solidFill>
              </a:rPr>
              <a:t>nitin.sinha@goSigmaWay.com</a:t>
            </a:r>
          </a:p>
          <a:p>
            <a:pPr eaLnBrk="1" hangingPunct="1">
              <a:defRPr/>
            </a:pPr>
            <a:r>
              <a:rPr lang="en-US" sz="1800" dirty="0">
                <a:solidFill>
                  <a:srgbClr val="002060"/>
                </a:solidFill>
              </a:rPr>
              <a:t>+1 727-394-4375</a:t>
            </a:r>
          </a:p>
          <a:p>
            <a:pPr eaLnBrk="1" hangingPunct="1">
              <a:defRPr/>
            </a:pPr>
            <a:r>
              <a:rPr lang="en-US" sz="1800" dirty="0">
                <a:solidFill>
                  <a:srgbClr val="002060"/>
                </a:solidFill>
              </a:rPr>
              <a:t>+91 7838188809</a:t>
            </a:r>
          </a:p>
          <a:p>
            <a:pPr eaLnBrk="1" hangingPunct="1">
              <a:defRPr/>
            </a:pPr>
            <a:endParaRPr lang="en-US" sz="1800" dirty="0">
              <a:solidFill>
                <a:srgbClr val="002060"/>
              </a:solidFill>
            </a:endParaRPr>
          </a:p>
          <a:p>
            <a:pPr eaLnBrk="1" hangingPunct="1">
              <a:defRPr/>
            </a:pPr>
            <a:r>
              <a:rPr lang="en-US" sz="1800" dirty="0">
                <a:solidFill>
                  <a:srgbClr val="002060"/>
                </a:solidFill>
              </a:rPr>
              <a:t>Debjani Mitra</a:t>
            </a:r>
          </a:p>
          <a:p>
            <a:pPr eaLnBrk="1" hangingPunct="1">
              <a:defRPr/>
            </a:pPr>
            <a:r>
              <a:rPr lang="en-US" sz="1800" dirty="0">
                <a:solidFill>
                  <a:schemeClr val="tx2"/>
                </a:solidFill>
              </a:rPr>
              <a:t>debjani.mitra@goSigmaWay.com</a:t>
            </a:r>
            <a:r>
              <a:rPr lang="en-US" sz="1800" dirty="0">
                <a:solidFill>
                  <a:srgbClr val="002060"/>
                </a:solidFill>
              </a:rPr>
              <a:t> </a:t>
            </a:r>
          </a:p>
          <a:p>
            <a:pPr eaLnBrk="1" hangingPunct="1">
              <a:defRPr/>
            </a:pPr>
            <a:r>
              <a:rPr lang="en-US" sz="1800" dirty="0">
                <a:solidFill>
                  <a:srgbClr val="002060"/>
                </a:solidFill>
              </a:rPr>
              <a:t>+1 952-583-3449</a:t>
            </a:r>
          </a:p>
          <a:p>
            <a:pPr eaLnBrk="1" hangingPunct="1">
              <a:defRPr/>
            </a:pPr>
            <a:r>
              <a:rPr lang="en-US" sz="1800" dirty="0">
                <a:solidFill>
                  <a:srgbClr val="002060"/>
                </a:solidFill>
              </a:rPr>
              <a:t>+91 9339555636</a:t>
            </a:r>
          </a:p>
          <a:p>
            <a:pPr eaLnBrk="1" hangingPunct="1">
              <a:defRPr/>
            </a:pPr>
            <a:r>
              <a:rPr lang="en-US" sz="1800" dirty="0">
                <a:solidFill>
                  <a:srgbClr val="002060"/>
                </a:solidFill>
              </a:rPr>
              <a:t>Rohit Kumar</a:t>
            </a:r>
          </a:p>
          <a:p>
            <a:pPr eaLnBrk="1" hangingPunct="1">
              <a:defRPr/>
            </a:pPr>
            <a:r>
              <a:rPr lang="en-US" sz="1800" dirty="0">
                <a:solidFill>
                  <a:srgbClr val="002060"/>
                </a:solidFill>
              </a:rPr>
              <a:t>rohit.kumar@sigmaway.us</a:t>
            </a:r>
          </a:p>
          <a:p>
            <a:pPr eaLnBrk="1" hangingPunct="1">
              <a:defRPr/>
            </a:pPr>
            <a:r>
              <a:rPr lang="en-US" sz="1800" dirty="0">
                <a:solidFill>
                  <a:srgbClr val="002060"/>
                </a:solidFill>
              </a:rPr>
              <a:t>+91 7982577830</a:t>
            </a:r>
          </a:p>
          <a:p>
            <a:pPr eaLnBrk="1" hangingPunct="1">
              <a:defRPr/>
            </a:pPr>
            <a:r>
              <a:rPr lang="en-US" sz="1800" dirty="0">
                <a:solidFill>
                  <a:srgbClr val="002060"/>
                </a:solidFill>
              </a:rPr>
              <a:t>+91 7838021754</a:t>
            </a:r>
          </a:p>
        </p:txBody>
      </p:sp>
      <p:sp>
        <p:nvSpPr>
          <p:cNvPr id="30725" name="Footer Placeholder 16"/>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defRPr>
                <a:solidFill>
                  <a:schemeClr val="tx1"/>
                </a:solidFill>
                <a:latin typeface="Perpetua" panose="02020502060401020303" pitchFamily="18" charset="0"/>
              </a:defRPr>
            </a:lvl1pPr>
            <a:lvl2pPr marL="742950" indent="-285750">
              <a:defRPr>
                <a:solidFill>
                  <a:schemeClr val="tx1"/>
                </a:solidFill>
                <a:latin typeface="Perpetua" panose="02020502060401020303" pitchFamily="18" charset="0"/>
              </a:defRPr>
            </a:lvl2pPr>
            <a:lvl3pPr marL="1143000" indent="-228600">
              <a:defRPr>
                <a:solidFill>
                  <a:schemeClr val="tx1"/>
                </a:solidFill>
                <a:latin typeface="Perpetua" panose="02020502060401020303" pitchFamily="18" charset="0"/>
              </a:defRPr>
            </a:lvl3pPr>
            <a:lvl4pPr marL="1600200" indent="-228600">
              <a:defRPr>
                <a:solidFill>
                  <a:schemeClr val="tx1"/>
                </a:solidFill>
                <a:latin typeface="Perpetua" panose="02020502060401020303" pitchFamily="18" charset="0"/>
              </a:defRPr>
            </a:lvl4pPr>
            <a:lvl5pPr marL="2057400" indent="-228600">
              <a:defRPr>
                <a:solidFill>
                  <a:schemeClr val="tx1"/>
                </a:solidFill>
                <a:latin typeface="Perpetua" panose="02020502060401020303" pitchFamily="18" charset="0"/>
              </a:defRPr>
            </a:lvl5pPr>
            <a:lvl6pPr marL="2514600" indent="-228600" eaLnBrk="0" fontAlgn="base" hangingPunct="0">
              <a:spcBef>
                <a:spcPct val="0"/>
              </a:spcBef>
              <a:spcAft>
                <a:spcPct val="0"/>
              </a:spcAft>
              <a:defRPr>
                <a:solidFill>
                  <a:schemeClr val="tx1"/>
                </a:solidFill>
                <a:latin typeface="Perpetua" panose="02020502060401020303" pitchFamily="18" charset="0"/>
              </a:defRPr>
            </a:lvl6pPr>
            <a:lvl7pPr marL="2971800" indent="-228600" eaLnBrk="0" fontAlgn="base" hangingPunct="0">
              <a:spcBef>
                <a:spcPct val="0"/>
              </a:spcBef>
              <a:spcAft>
                <a:spcPct val="0"/>
              </a:spcAft>
              <a:defRPr>
                <a:solidFill>
                  <a:schemeClr val="tx1"/>
                </a:solidFill>
                <a:latin typeface="Perpetua" panose="02020502060401020303" pitchFamily="18" charset="0"/>
              </a:defRPr>
            </a:lvl7pPr>
            <a:lvl8pPr marL="3429000" indent="-228600" eaLnBrk="0" fontAlgn="base" hangingPunct="0">
              <a:spcBef>
                <a:spcPct val="0"/>
              </a:spcBef>
              <a:spcAft>
                <a:spcPct val="0"/>
              </a:spcAft>
              <a:defRPr>
                <a:solidFill>
                  <a:schemeClr val="tx1"/>
                </a:solidFill>
                <a:latin typeface="Perpetua" panose="02020502060401020303" pitchFamily="18" charset="0"/>
              </a:defRPr>
            </a:lvl8pPr>
            <a:lvl9pPr marL="3886200" indent="-228600" eaLnBrk="0" fontAlgn="base" hangingPunct="0">
              <a:spcBef>
                <a:spcPct val="0"/>
              </a:spcBef>
              <a:spcAft>
                <a:spcPct val="0"/>
              </a:spcAft>
              <a:defRPr>
                <a:solidFill>
                  <a:schemeClr val="tx1"/>
                </a:solidFill>
                <a:latin typeface="Perpetua" panose="02020502060401020303" pitchFamily="18"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100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rPr>
              <a:t>© SigmaWay LLC, 2018</a:t>
            </a:r>
          </a:p>
        </p:txBody>
      </p:sp>
      <p:sp>
        <p:nvSpPr>
          <p:cNvPr id="6" name="Text Placeholder 2"/>
          <p:cNvSpPr txBox="1">
            <a:spLocks/>
          </p:cNvSpPr>
          <p:nvPr/>
        </p:nvSpPr>
        <p:spPr bwMode="auto">
          <a:xfrm>
            <a:off x="1839309" y="2540721"/>
            <a:ext cx="4969697" cy="410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92500" lnSpcReduction="10000"/>
          </a:bodyPr>
          <a:lstStyle>
            <a:lvl1pPr marL="0" indent="0" algn="l" rtl="0" eaLnBrk="1" fontAlgn="base" hangingPunct="1">
              <a:spcBef>
                <a:spcPts val="575"/>
              </a:spcBef>
              <a:spcAft>
                <a:spcPct val="0"/>
              </a:spcAft>
              <a:buClr>
                <a:schemeClr val="accent1"/>
              </a:buClr>
              <a:buSzPct val="85000"/>
              <a:buFont typeface="Wingdings 2" panose="05020102010507070707" pitchFamily="18" charset="2"/>
              <a:buNone/>
              <a:defRPr sz="2400" kern="1200">
                <a:solidFill>
                  <a:schemeClr val="tx1">
                    <a:tint val="75000"/>
                  </a:schemeClr>
                </a:solidFill>
                <a:latin typeface="+mn-lt"/>
                <a:ea typeface="+mn-ea"/>
                <a:cs typeface="+mn-cs"/>
              </a:defRPr>
            </a:lvl1pPr>
            <a:lvl2pPr marL="547688" indent="-228600" algn="l" rtl="0" eaLnBrk="1" fontAlgn="base" hangingPunct="1">
              <a:spcBef>
                <a:spcPts val="375"/>
              </a:spcBef>
              <a:spcAft>
                <a:spcPct val="0"/>
              </a:spcAft>
              <a:buClr>
                <a:schemeClr val="accent2"/>
              </a:buClr>
              <a:buSzPct val="85000"/>
              <a:buFont typeface="Wingdings 2" panose="05020102010507070707" pitchFamily="18" charset="2"/>
              <a:buNone/>
              <a:defRPr sz="1800" kern="1200">
                <a:solidFill>
                  <a:schemeClr val="tx1">
                    <a:tint val="75000"/>
                  </a:schemeClr>
                </a:solidFill>
                <a:latin typeface="+mn-lt"/>
                <a:ea typeface="+mn-ea"/>
                <a:cs typeface="+mn-cs"/>
              </a:defRPr>
            </a:lvl2pPr>
            <a:lvl3pPr marL="822325" indent="-228600" algn="l" rtl="0" eaLnBrk="1" fontAlgn="base" hangingPunct="1">
              <a:spcBef>
                <a:spcPts val="375"/>
              </a:spcBef>
              <a:spcAft>
                <a:spcPct val="0"/>
              </a:spcAft>
              <a:buClr>
                <a:srgbClr val="AABBDF"/>
              </a:buClr>
              <a:buSzPct val="85000"/>
              <a:buFont typeface="Wingdings 2" panose="05020102010507070707" pitchFamily="18" charset="2"/>
              <a:buNone/>
              <a:defRPr sz="1600" kern="1200">
                <a:solidFill>
                  <a:schemeClr val="tx1">
                    <a:tint val="75000"/>
                  </a:schemeClr>
                </a:solidFill>
                <a:latin typeface="+mn-lt"/>
                <a:ea typeface="+mn-ea"/>
                <a:cs typeface="+mn-cs"/>
              </a:defRPr>
            </a:lvl3pPr>
            <a:lvl4pPr marL="1096963" indent="-228600" algn="l" rtl="0" eaLnBrk="1" fontAlgn="base" hangingPunct="1">
              <a:spcBef>
                <a:spcPts val="375"/>
              </a:spcBef>
              <a:spcAft>
                <a:spcPct val="0"/>
              </a:spcAft>
              <a:buClr>
                <a:srgbClr val="0BD0D9"/>
              </a:buClr>
              <a:buSzPct val="80000"/>
              <a:buFont typeface="Wingdings 2" panose="05020102010507070707" pitchFamily="18" charset="2"/>
              <a:buNone/>
              <a:defRPr sz="1400" kern="1200">
                <a:solidFill>
                  <a:schemeClr val="tx1">
                    <a:tint val="75000"/>
                  </a:schemeClr>
                </a:solidFill>
                <a:latin typeface="+mn-lt"/>
                <a:ea typeface="+mn-ea"/>
                <a:cs typeface="+mn-cs"/>
              </a:defRPr>
            </a:lvl4pPr>
            <a:lvl5pPr marL="1371600" indent="-228600" algn="l" rtl="0" eaLnBrk="1" fontAlgn="base" hangingPunct="1">
              <a:spcBef>
                <a:spcPts val="375"/>
              </a:spcBef>
              <a:spcAft>
                <a:spcPct val="0"/>
              </a:spcAft>
              <a:buClr>
                <a:srgbClr val="0BD0D9"/>
              </a:buClr>
              <a:buNone/>
              <a:defRPr sz="1400" kern="1200">
                <a:solidFill>
                  <a:schemeClr val="tx1">
                    <a:tint val="75000"/>
                  </a:schemeClr>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marR="0" lvl="0" indent="0" algn="l" defTabSz="914400" rtl="0" eaLnBrk="1" fontAlgn="base" latinLnBrk="0" hangingPunct="1">
              <a:lnSpc>
                <a:spcPct val="100000"/>
              </a:lnSpc>
              <a:spcBef>
                <a:spcPts val="575"/>
              </a:spcBef>
              <a:spcAft>
                <a:spcPct val="0"/>
              </a:spcAft>
              <a:buClr>
                <a:srgbClr val="0F6FC6"/>
              </a:buClr>
              <a:buSzPct val="85000"/>
              <a:buFont typeface="Wingdings 2" panose="05020102010507070707" pitchFamily="18" charset="2"/>
              <a:buNone/>
              <a:tabLst/>
              <a:defRPr/>
            </a:pPr>
            <a:r>
              <a:rPr kumimoji="0" lang="en-US" sz="2400" b="0" i="0" u="none" strike="noStrike" kern="1200" cap="none" spc="0" normalizeH="0" baseline="0" noProof="0" dirty="0">
                <a:ln>
                  <a:noFill/>
                </a:ln>
                <a:solidFill>
                  <a:srgbClr val="002060"/>
                </a:solidFill>
                <a:effectLst/>
                <a:uLnTx/>
                <a:uFillTx/>
                <a:latin typeface="Calibri" panose="020F0502020204030204"/>
                <a:ea typeface="+mn-ea"/>
                <a:cs typeface="+mn-cs"/>
              </a:rPr>
              <a:t>Contact US</a:t>
            </a:r>
          </a:p>
        </p:txBody>
      </p:sp>
    </p:spTree>
    <p:extLst>
      <p:ext uri="{BB962C8B-B14F-4D97-AF65-F5344CB8AC3E}">
        <p14:creationId xmlns:p14="http://schemas.microsoft.com/office/powerpoint/2010/main" val="32676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flipH="1">
            <a:off x="74935" y="77252"/>
            <a:ext cx="6022539" cy="6680900"/>
            <a:chOff x="6001407" y="77252"/>
            <a:chExt cx="6085492" cy="6704548"/>
          </a:xfrm>
          <a:solidFill>
            <a:schemeClr val="accent2"/>
          </a:solidFill>
        </p:grpSpPr>
        <p:sp>
          <p:nvSpPr>
            <p:cNvPr id="3" name="Rectangle: Rounded Corners 2"/>
            <p:cNvSpPr/>
            <p:nvPr/>
          </p:nvSpPr>
          <p:spPr>
            <a:xfrm>
              <a:off x="6011918" y="84083"/>
              <a:ext cx="6074981"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p:cNvSpPr/>
            <p:nvPr/>
          </p:nvSpPr>
          <p:spPr>
            <a:xfrm>
              <a:off x="6022428" y="1713187"/>
              <a:ext cx="606446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9" name="Rectangle: Rounded Corners 8"/>
            <p:cNvSpPr/>
            <p:nvPr/>
          </p:nvSpPr>
          <p:spPr>
            <a:xfrm>
              <a:off x="6001407" y="4816366"/>
              <a:ext cx="6085490"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0" name="Rectangle 9"/>
            <p:cNvSpPr/>
            <p:nvPr/>
          </p:nvSpPr>
          <p:spPr>
            <a:xfrm>
              <a:off x="6001407" y="77252"/>
              <a:ext cx="328973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Rectangle 10"/>
            <p:cNvSpPr/>
            <p:nvPr/>
          </p:nvSpPr>
          <p:spPr>
            <a:xfrm>
              <a:off x="6001407" y="3229304"/>
              <a:ext cx="3280340"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
        <p:nvSpPr>
          <p:cNvPr id="2" name="Title 1"/>
          <p:cNvSpPr>
            <a:spLocks noGrp="1"/>
          </p:cNvSpPr>
          <p:nvPr>
            <p:ph type="title"/>
          </p:nvPr>
        </p:nvSpPr>
        <p:spPr>
          <a:xfrm>
            <a:off x="1509504" y="3007100"/>
            <a:ext cx="2683127" cy="563562"/>
          </a:xfrm>
        </p:spPr>
        <p:txBody>
          <a:bodyPr/>
          <a:lstStyle/>
          <a:p>
            <a:pPr algn="ctr"/>
            <a:r>
              <a:rPr lang="en-IN" b="1" dirty="0">
                <a:solidFill>
                  <a:schemeClr val="bg1"/>
                </a:solidFill>
              </a:rPr>
              <a:t>Contents</a:t>
            </a:r>
          </a:p>
        </p:txBody>
      </p:sp>
      <p:sp>
        <p:nvSpPr>
          <p:cNvPr id="4" name="Footer Placeholder 3"/>
          <p:cNvSpPr>
            <a:spLocks noGrp="1"/>
          </p:cNvSpPr>
          <p:nvPr>
            <p:ph type="ftr" sz="quarter" idx="10"/>
          </p:nvPr>
        </p:nvSpPr>
        <p:spPr>
          <a:xfrm>
            <a:off x="156308" y="6400800"/>
            <a:ext cx="5283200" cy="457200"/>
          </a:xfrm>
        </p:spPr>
        <p:txBody>
          <a:bodyPr/>
          <a:lstStyle/>
          <a:p>
            <a:pPr>
              <a:defRPr/>
            </a:pPr>
            <a:r>
              <a:rPr lang="en-US" dirty="0">
                <a:solidFill>
                  <a:schemeClr val="bg1"/>
                </a:solidFill>
              </a:rPr>
              <a:t>© SigmaWay LLC, 2018</a:t>
            </a:r>
          </a:p>
        </p:txBody>
      </p:sp>
      <p:graphicFrame>
        <p:nvGraphicFramePr>
          <p:cNvPr id="15" name="Content Placeholder 3"/>
          <p:cNvGraphicFramePr>
            <a:graphicFrameLocks noGrp="1"/>
          </p:cNvGraphicFramePr>
          <p:nvPr>
            <p:ph sz="quarter" idx="1"/>
            <p:extLst>
              <p:ext uri="{D42A27DB-BD31-4B8C-83A1-F6EECF244321}">
                <p14:modId xmlns:p14="http://schemas.microsoft.com/office/powerpoint/2010/main" val="47045839"/>
              </p:ext>
            </p:extLst>
          </p:nvPr>
        </p:nvGraphicFramePr>
        <p:xfrm>
          <a:off x="6641457" y="1847235"/>
          <a:ext cx="4782804" cy="4192006"/>
        </p:xfrm>
        <a:graphic>
          <a:graphicData uri="http://schemas.openxmlformats.org/drawingml/2006/table">
            <a:tbl>
              <a:tblPr firstRow="1" bandRow="1">
                <a:tableStyleId>{7E9639D4-E3E2-4D34-9284-5A2195B3D0D7}</a:tableStyleId>
              </a:tblPr>
              <a:tblGrid>
                <a:gridCol w="3971989">
                  <a:extLst>
                    <a:ext uri="{9D8B030D-6E8A-4147-A177-3AD203B41FA5}">
                      <a16:colId xmlns:a16="http://schemas.microsoft.com/office/drawing/2014/main" val="20000"/>
                    </a:ext>
                  </a:extLst>
                </a:gridCol>
                <a:gridCol w="810815">
                  <a:extLst>
                    <a:ext uri="{9D8B030D-6E8A-4147-A177-3AD203B41FA5}">
                      <a16:colId xmlns:a16="http://schemas.microsoft.com/office/drawing/2014/main" val="20001"/>
                    </a:ext>
                  </a:extLst>
                </a:gridCol>
              </a:tblGrid>
              <a:tr h="309771">
                <a:tc>
                  <a:txBody>
                    <a:bodyPr/>
                    <a:lstStyle/>
                    <a:p>
                      <a:r>
                        <a:rPr lang="en-US" sz="1400" dirty="0">
                          <a:latin typeface="Calibri" pitchFamily="34" charset="0"/>
                        </a:rPr>
                        <a:t>Title</a:t>
                      </a:r>
                    </a:p>
                  </a:txBody>
                  <a:tcPr>
                    <a:solidFill>
                      <a:schemeClr val="accent1">
                        <a:lumMod val="75000"/>
                      </a:schemeClr>
                    </a:solidFill>
                  </a:tcPr>
                </a:tc>
                <a:tc>
                  <a:txBody>
                    <a:bodyPr/>
                    <a:lstStyle/>
                    <a:p>
                      <a:pPr algn="ctr"/>
                      <a:r>
                        <a:rPr lang="en-US" sz="1400" dirty="0">
                          <a:latin typeface="Calibri" pitchFamily="34" charset="0"/>
                        </a:rPr>
                        <a:t>Page</a:t>
                      </a:r>
                    </a:p>
                  </a:txBody>
                  <a:tcPr>
                    <a:solidFill>
                      <a:schemeClr val="accent1">
                        <a:lumMod val="75000"/>
                      </a:schemeClr>
                    </a:solidFill>
                  </a:tcPr>
                </a:tc>
                <a:extLst>
                  <a:ext uri="{0D108BD9-81ED-4DB2-BD59-A6C34878D82A}">
                    <a16:rowId xmlns:a16="http://schemas.microsoft.com/office/drawing/2014/main" val="10000"/>
                  </a:ext>
                </a:extLst>
              </a:tr>
              <a:tr h="371725">
                <a:tc>
                  <a:txBody>
                    <a:bodyPr/>
                    <a:lstStyle/>
                    <a:p>
                      <a:r>
                        <a:rPr lang="en-US" sz="1800" dirty="0">
                          <a:latin typeface="Calibri" pitchFamily="34" charset="0"/>
                        </a:rPr>
                        <a:t>Introduction</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10001"/>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Hardware Required</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10002"/>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Description</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2119765774"/>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Ultrasonic Sensor</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1532701563"/>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Obstacle Avoiding Robot Algorithm</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2715583699"/>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Connecting ESP8266 to Local XAMPP server</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2652090765"/>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Creating Database and table</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150479697"/>
                  </a:ext>
                </a:extLst>
              </a:tr>
              <a:tr h="37172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Setup connection with database</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1347416819"/>
                  </a:ext>
                </a:extLst>
              </a:tr>
              <a:tr h="3717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Calibri" pitchFamily="34" charset="0"/>
                        </a:rPr>
                        <a:t>Accessing data in phpMyAdmin Database</a:t>
                      </a:r>
                    </a:p>
                  </a:txBody>
                  <a:tcPr/>
                </a:tc>
                <a:tc>
                  <a:txBody>
                    <a:bodyPr/>
                    <a:lstStyle/>
                    <a:p>
                      <a:pPr algn="ctr"/>
                      <a:endParaRPr lang="en-US" sz="1400" dirty="0">
                        <a:latin typeface="Calibri" pitchFamily="34" charset="0"/>
                      </a:endParaRPr>
                    </a:p>
                  </a:txBody>
                  <a:tcPr/>
                </a:tc>
                <a:extLst>
                  <a:ext uri="{0D108BD9-81ED-4DB2-BD59-A6C34878D82A}">
                    <a16:rowId xmlns:a16="http://schemas.microsoft.com/office/drawing/2014/main" val="381882295"/>
                  </a:ext>
                </a:extLst>
              </a:tr>
            </a:tbl>
          </a:graphicData>
        </a:graphic>
      </p:graphicFrame>
    </p:spTree>
    <p:extLst>
      <p:ext uri="{BB962C8B-B14F-4D97-AF65-F5344CB8AC3E}">
        <p14:creationId xmlns:p14="http://schemas.microsoft.com/office/powerpoint/2010/main" val="3033997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7E2EB-5B44-42F0-BCCA-1D309F867D6E}"/>
              </a:ext>
            </a:extLst>
          </p:cNvPr>
          <p:cNvSpPr>
            <a:spLocks noGrp="1"/>
          </p:cNvSpPr>
          <p:nvPr>
            <p:ph type="title"/>
          </p:nvPr>
        </p:nvSpPr>
        <p:spPr/>
        <p:txBody>
          <a:bodyPr/>
          <a:lstStyle/>
          <a:p>
            <a:r>
              <a:rPr lang="en-US" dirty="0"/>
              <a:t>Obstacle Avoiding Robot</a:t>
            </a:r>
          </a:p>
        </p:txBody>
      </p:sp>
      <p:sp>
        <p:nvSpPr>
          <p:cNvPr id="3" name="Content Placeholder 2">
            <a:extLst>
              <a:ext uri="{FF2B5EF4-FFF2-40B4-BE49-F238E27FC236}">
                <a16:creationId xmlns:a16="http://schemas.microsoft.com/office/drawing/2014/main" id="{9BCB1312-D182-4608-9F28-FF8FE716C17B}"/>
              </a:ext>
            </a:extLst>
          </p:cNvPr>
          <p:cNvSpPr>
            <a:spLocks noGrp="1"/>
          </p:cNvSpPr>
          <p:nvPr>
            <p:ph sz="quarter" idx="1"/>
          </p:nvPr>
        </p:nvSpPr>
        <p:spPr/>
        <p:txBody>
          <a:bodyPr/>
          <a:lstStyle/>
          <a:p>
            <a:r>
              <a:rPr lang="en-US" dirty="0"/>
              <a:t>The obstacle avoiding robot is used for detecting obstacles and avoiding the collision. </a:t>
            </a:r>
          </a:p>
          <a:p>
            <a:endParaRPr lang="en-US" sz="1800" dirty="0"/>
          </a:p>
        </p:txBody>
      </p:sp>
      <p:pic>
        <p:nvPicPr>
          <p:cNvPr id="5" name="Picture 4">
            <a:extLst>
              <a:ext uri="{FF2B5EF4-FFF2-40B4-BE49-F238E27FC236}">
                <a16:creationId xmlns:a16="http://schemas.microsoft.com/office/drawing/2014/main" id="{0713797D-7E81-40B9-8872-C2C9272B4205}"/>
              </a:ext>
            </a:extLst>
          </p:cNvPr>
          <p:cNvPicPr>
            <a:picLocks noChangeAspect="1"/>
          </p:cNvPicPr>
          <p:nvPr/>
        </p:nvPicPr>
        <p:blipFill rotWithShape="1">
          <a:blip r:embed="rId2">
            <a:extLst>
              <a:ext uri="{28A0092B-C50C-407E-A947-70E740481C1C}">
                <a14:useLocalDpi xmlns:a14="http://schemas.microsoft.com/office/drawing/2010/main" val="0"/>
              </a:ext>
            </a:extLst>
          </a:blip>
          <a:srcRect l="23862" t="-494"/>
          <a:stretch/>
        </p:blipFill>
        <p:spPr>
          <a:xfrm>
            <a:off x="4373218" y="2292626"/>
            <a:ext cx="5539410" cy="4118458"/>
          </a:xfrm>
          <a:prstGeom prst="rect">
            <a:avLst/>
          </a:prstGeom>
        </p:spPr>
      </p:pic>
      <p:sp>
        <p:nvSpPr>
          <p:cNvPr id="6" name="Footer Placeholder 3">
            <a:extLst>
              <a:ext uri="{FF2B5EF4-FFF2-40B4-BE49-F238E27FC236}">
                <a16:creationId xmlns:a16="http://schemas.microsoft.com/office/drawing/2014/main" id="{B75A171F-3122-4119-A889-9322FAAC8147}"/>
              </a:ext>
            </a:extLst>
          </p:cNvPr>
          <p:cNvSpPr>
            <a:spLocks noGrp="1"/>
          </p:cNvSpPr>
          <p:nvPr>
            <p:ph type="ftr" sz="quarter" idx="10"/>
          </p:nvPr>
        </p:nvSpPr>
        <p:spPr>
          <a:xfrm>
            <a:off x="156308" y="6400800"/>
            <a:ext cx="5283200" cy="457200"/>
          </a:xfrm>
        </p:spPr>
        <p:txBody>
          <a:bodyPr/>
          <a:lstStyle/>
          <a:p>
            <a:pPr>
              <a:defRPr/>
            </a:pPr>
            <a:r>
              <a:rPr lang="en-US" dirty="0"/>
              <a:t>© SigmaWay LLC, 2018</a:t>
            </a:r>
          </a:p>
        </p:txBody>
      </p:sp>
    </p:spTree>
    <p:extLst>
      <p:ext uri="{BB962C8B-B14F-4D97-AF65-F5344CB8AC3E}">
        <p14:creationId xmlns:p14="http://schemas.microsoft.com/office/powerpoint/2010/main" val="2986680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12F13-E524-4A2E-9A11-7A150C666152}"/>
              </a:ext>
            </a:extLst>
          </p:cNvPr>
          <p:cNvSpPr>
            <a:spLocks noGrp="1"/>
          </p:cNvSpPr>
          <p:nvPr>
            <p:ph type="title"/>
          </p:nvPr>
        </p:nvSpPr>
        <p:spPr/>
        <p:txBody>
          <a:bodyPr/>
          <a:lstStyle/>
          <a:p>
            <a:r>
              <a:rPr lang="en-US" b="1" dirty="0"/>
              <a:t>Hardware requirements</a:t>
            </a:r>
            <a:endParaRPr lang="en-US" dirty="0"/>
          </a:p>
        </p:txBody>
      </p:sp>
      <p:sp>
        <p:nvSpPr>
          <p:cNvPr id="3" name="Content Placeholder 2">
            <a:extLst>
              <a:ext uri="{FF2B5EF4-FFF2-40B4-BE49-F238E27FC236}">
                <a16:creationId xmlns:a16="http://schemas.microsoft.com/office/drawing/2014/main" id="{7D52C75C-DC8A-48BE-AE4A-ABD3F274BD1F}"/>
              </a:ext>
            </a:extLst>
          </p:cNvPr>
          <p:cNvSpPr>
            <a:spLocks noGrp="1"/>
          </p:cNvSpPr>
          <p:nvPr>
            <p:ph sz="quarter" idx="1"/>
          </p:nvPr>
        </p:nvSpPr>
        <p:spPr/>
        <p:txBody>
          <a:bodyPr/>
          <a:lstStyle/>
          <a:p>
            <a:endParaRPr lang="en-US" dirty="0"/>
          </a:p>
          <a:p>
            <a:r>
              <a:rPr lang="en-US" dirty="0"/>
              <a:t>Arduino Uno </a:t>
            </a:r>
          </a:p>
          <a:p>
            <a:r>
              <a:rPr lang="en-US" dirty="0"/>
              <a:t>ESP8266 Wi-Fi module</a:t>
            </a:r>
          </a:p>
          <a:p>
            <a:r>
              <a:rPr lang="en-US" dirty="0"/>
              <a:t>Ultrasonic sensor (HC SR04)</a:t>
            </a:r>
          </a:p>
          <a:p>
            <a:r>
              <a:rPr lang="en-US" dirty="0"/>
              <a:t>DC Motor Driver L293D</a:t>
            </a:r>
          </a:p>
          <a:p>
            <a:r>
              <a:rPr lang="en-US" dirty="0"/>
              <a:t>DC Motor</a:t>
            </a:r>
          </a:p>
          <a:p>
            <a:r>
              <a:rPr lang="en-US" dirty="0"/>
              <a:t>Power Supply</a:t>
            </a:r>
          </a:p>
          <a:p>
            <a:endParaRPr lang="en-US" dirty="0"/>
          </a:p>
        </p:txBody>
      </p:sp>
      <p:sp>
        <p:nvSpPr>
          <p:cNvPr id="4" name="Footer Placeholder 3">
            <a:extLst>
              <a:ext uri="{FF2B5EF4-FFF2-40B4-BE49-F238E27FC236}">
                <a16:creationId xmlns:a16="http://schemas.microsoft.com/office/drawing/2014/main" id="{F7589AB3-F911-462B-8672-534E4A192AF1}"/>
              </a:ext>
            </a:extLst>
          </p:cNvPr>
          <p:cNvSpPr>
            <a:spLocks noGrp="1"/>
          </p:cNvSpPr>
          <p:nvPr>
            <p:ph type="ftr" sz="quarter" idx="10"/>
          </p:nvPr>
        </p:nvSpPr>
        <p:spPr>
          <a:xfrm>
            <a:off x="156308" y="6400800"/>
            <a:ext cx="5283200" cy="457200"/>
          </a:xfrm>
        </p:spPr>
        <p:txBody>
          <a:bodyPr/>
          <a:lstStyle/>
          <a:p>
            <a:pPr>
              <a:defRPr/>
            </a:pPr>
            <a:r>
              <a:rPr lang="en-US" dirty="0"/>
              <a:t>© SigmaWay LLC, 2018</a:t>
            </a:r>
          </a:p>
        </p:txBody>
      </p:sp>
    </p:spTree>
    <p:extLst>
      <p:ext uri="{BB962C8B-B14F-4D97-AF65-F5344CB8AC3E}">
        <p14:creationId xmlns:p14="http://schemas.microsoft.com/office/powerpoint/2010/main" val="2252232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9C009-E48B-4450-A884-78688A2401AD}"/>
              </a:ext>
            </a:extLst>
          </p:cNvPr>
          <p:cNvSpPr>
            <a:spLocks noGrp="1"/>
          </p:cNvSpPr>
          <p:nvPr>
            <p:ph type="title"/>
          </p:nvPr>
        </p:nvSpPr>
        <p:spPr/>
        <p:txBody>
          <a:bodyPr/>
          <a:lstStyle/>
          <a:p>
            <a:r>
              <a:rPr lang="en-US" dirty="0"/>
              <a:t>Description</a:t>
            </a:r>
          </a:p>
        </p:txBody>
      </p:sp>
      <p:sp>
        <p:nvSpPr>
          <p:cNvPr id="3" name="Content Placeholder 2">
            <a:extLst>
              <a:ext uri="{FF2B5EF4-FFF2-40B4-BE49-F238E27FC236}">
                <a16:creationId xmlns:a16="http://schemas.microsoft.com/office/drawing/2014/main" id="{311FE8E9-2867-4A8C-A1BA-EA48AC37CDB0}"/>
              </a:ext>
            </a:extLst>
          </p:cNvPr>
          <p:cNvSpPr>
            <a:spLocks noGrp="1"/>
          </p:cNvSpPr>
          <p:nvPr>
            <p:ph sz="quarter" idx="1"/>
          </p:nvPr>
        </p:nvSpPr>
        <p:spPr>
          <a:xfrm>
            <a:off x="522528" y="1142999"/>
            <a:ext cx="10550769" cy="4754217"/>
          </a:xfrm>
        </p:spPr>
        <p:txBody>
          <a:bodyPr/>
          <a:lstStyle/>
          <a:p>
            <a:r>
              <a:rPr lang="en-US" dirty="0"/>
              <a:t>Here we are going to implement a Wi-Fi enabled robot which is going to detect obstacle and according to that, it  going to change its direction.</a:t>
            </a:r>
          </a:p>
          <a:p>
            <a:endParaRPr lang="en-US" dirty="0"/>
          </a:p>
          <a:p>
            <a:r>
              <a:rPr lang="en-US" dirty="0"/>
              <a:t>Now first we are going to connect  ultrasonic sensor with our Arduino board. Then according to program our ultrasonic sensor going generate a trigger signal which is going receive by our echo pin of Ultrasonic sensor.</a:t>
            </a:r>
          </a:p>
          <a:p>
            <a:endParaRPr lang="en-US" dirty="0"/>
          </a:p>
          <a:p>
            <a:r>
              <a:rPr lang="en-US" dirty="0"/>
              <a:t>Then we are going to run an algorithm according which we are going to manipulate our desire distance for obstacle detection then we are going to control our motor rotation direction for movement of our robot. And send the distance measured by ultrasonic sensor to phpMyAdmin database.</a:t>
            </a:r>
          </a:p>
          <a:p>
            <a:pPr marL="0" indent="0">
              <a:buNone/>
            </a:pPr>
            <a:endParaRPr lang="en-US" dirty="0"/>
          </a:p>
          <a:p>
            <a:pPr marL="0" indent="0">
              <a:buNone/>
            </a:pPr>
            <a:endParaRPr lang="en-US" dirty="0"/>
          </a:p>
          <a:p>
            <a:pPr marL="514350" indent="-514350">
              <a:buAutoNum type="arabicPeriod"/>
            </a:pPr>
            <a:endParaRPr lang="en-US" dirty="0"/>
          </a:p>
        </p:txBody>
      </p:sp>
      <p:sp>
        <p:nvSpPr>
          <p:cNvPr id="4" name="Footer Placeholder 3">
            <a:extLst>
              <a:ext uri="{FF2B5EF4-FFF2-40B4-BE49-F238E27FC236}">
                <a16:creationId xmlns:a16="http://schemas.microsoft.com/office/drawing/2014/main" id="{53B545F0-39FB-473E-B7C6-260AA61A872F}"/>
              </a:ext>
            </a:extLst>
          </p:cNvPr>
          <p:cNvSpPr>
            <a:spLocks noGrp="1"/>
          </p:cNvSpPr>
          <p:nvPr>
            <p:ph type="ftr" sz="quarter" idx="10"/>
          </p:nvPr>
        </p:nvSpPr>
        <p:spPr>
          <a:xfrm>
            <a:off x="156308" y="6400800"/>
            <a:ext cx="5283200" cy="457200"/>
          </a:xfrm>
        </p:spPr>
        <p:txBody>
          <a:bodyPr/>
          <a:lstStyle/>
          <a:p>
            <a:pPr>
              <a:defRPr/>
            </a:pPr>
            <a:r>
              <a:rPr lang="en-US" dirty="0"/>
              <a:t>© SigmaWay LLC, 2018</a:t>
            </a:r>
          </a:p>
        </p:txBody>
      </p:sp>
    </p:spTree>
    <p:extLst>
      <p:ext uri="{BB962C8B-B14F-4D97-AF65-F5344CB8AC3E}">
        <p14:creationId xmlns:p14="http://schemas.microsoft.com/office/powerpoint/2010/main" val="1716393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flipH="1">
            <a:off x="78646" y="88550"/>
            <a:ext cx="6022539" cy="6680900"/>
            <a:chOff x="6001407" y="77252"/>
            <a:chExt cx="6085492" cy="6704548"/>
          </a:xfrm>
          <a:solidFill>
            <a:schemeClr val="accent2"/>
          </a:solidFill>
        </p:grpSpPr>
        <p:sp>
          <p:nvSpPr>
            <p:cNvPr id="7" name="Rectangle: Rounded Corners 6"/>
            <p:cNvSpPr/>
            <p:nvPr/>
          </p:nvSpPr>
          <p:spPr>
            <a:xfrm>
              <a:off x="6011918" y="84083"/>
              <a:ext cx="6074981"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p:cNvSpPr/>
            <p:nvPr/>
          </p:nvSpPr>
          <p:spPr>
            <a:xfrm>
              <a:off x="6022428" y="1713187"/>
              <a:ext cx="606446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Rounded Corners 8"/>
            <p:cNvSpPr/>
            <p:nvPr/>
          </p:nvSpPr>
          <p:spPr>
            <a:xfrm>
              <a:off x="6001407" y="4816366"/>
              <a:ext cx="6085490" cy="1965434"/>
            </a:xfrm>
            <a:prstGeom prst="round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p:cNvSpPr/>
            <p:nvPr/>
          </p:nvSpPr>
          <p:spPr>
            <a:xfrm>
              <a:off x="6001407" y="77252"/>
              <a:ext cx="3289739"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p:cNvSpPr/>
            <p:nvPr/>
          </p:nvSpPr>
          <p:spPr>
            <a:xfrm>
              <a:off x="6001407" y="3229304"/>
              <a:ext cx="3280340" cy="3552496"/>
            </a:xfrm>
            <a:prstGeom prst="rect">
              <a:avLst/>
            </a:prstGeom>
            <a:grpFill/>
            <a:ln>
              <a:solidFill>
                <a:schemeClr val="accent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IN"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13" name="Title 1"/>
          <p:cNvSpPr txBox="1">
            <a:spLocks/>
          </p:cNvSpPr>
          <p:nvPr/>
        </p:nvSpPr>
        <p:spPr bwMode="auto">
          <a:xfrm>
            <a:off x="704966" y="576596"/>
            <a:ext cx="4299626" cy="7949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91440" numCol="1" anchor="b" anchorCtr="0" compatLnSpc="1">
            <a:prstTxWarp prst="textNoShape">
              <a:avLst/>
            </a:prstTxWarp>
          </a:bodyPr>
          <a:lstStyle>
            <a:lvl1pPr algn="l" rtl="0" eaLnBrk="1" fontAlgn="base" hangingPunct="1">
              <a:spcBef>
                <a:spcPct val="0"/>
              </a:spcBef>
              <a:spcAft>
                <a:spcPct val="0"/>
              </a:spcAft>
              <a:defRPr sz="4000" kern="1200">
                <a:solidFill>
                  <a:schemeClr val="accent1">
                    <a:lumMod val="75000"/>
                  </a:schemeClr>
                </a:solidFill>
                <a:latin typeface="+mj-lt"/>
                <a:ea typeface="+mj-ea"/>
                <a:cs typeface="+mj-cs"/>
              </a:defRPr>
            </a:lvl1pPr>
            <a:lvl2pPr algn="l" rtl="0" eaLnBrk="1" fontAlgn="base" hangingPunct="1">
              <a:spcBef>
                <a:spcPct val="0"/>
              </a:spcBef>
              <a:spcAft>
                <a:spcPct val="0"/>
              </a:spcAft>
              <a:defRPr sz="4000">
                <a:solidFill>
                  <a:schemeClr val="tx2"/>
                </a:solidFill>
                <a:latin typeface="Calibri Light" panose="020F0302020204030204" pitchFamily="34" charset="0"/>
              </a:defRPr>
            </a:lvl2pPr>
            <a:lvl3pPr algn="l" rtl="0" eaLnBrk="1" fontAlgn="base" hangingPunct="1">
              <a:spcBef>
                <a:spcPct val="0"/>
              </a:spcBef>
              <a:spcAft>
                <a:spcPct val="0"/>
              </a:spcAft>
              <a:defRPr sz="4000">
                <a:solidFill>
                  <a:schemeClr val="tx2"/>
                </a:solidFill>
                <a:latin typeface="Calibri Light" panose="020F0302020204030204" pitchFamily="34" charset="0"/>
              </a:defRPr>
            </a:lvl3pPr>
            <a:lvl4pPr algn="l" rtl="0" eaLnBrk="1" fontAlgn="base" hangingPunct="1">
              <a:spcBef>
                <a:spcPct val="0"/>
              </a:spcBef>
              <a:spcAft>
                <a:spcPct val="0"/>
              </a:spcAft>
              <a:defRPr sz="4000">
                <a:solidFill>
                  <a:schemeClr val="tx2"/>
                </a:solidFill>
                <a:latin typeface="Calibri Light" panose="020F0302020204030204" pitchFamily="34" charset="0"/>
              </a:defRPr>
            </a:lvl4pPr>
            <a:lvl5pPr algn="l" rtl="0" eaLnBrk="1" fontAlgn="base" hangingPunct="1">
              <a:spcBef>
                <a:spcPct val="0"/>
              </a:spcBef>
              <a:spcAft>
                <a:spcPct val="0"/>
              </a:spcAft>
              <a:defRPr sz="4000">
                <a:solidFill>
                  <a:schemeClr val="tx2"/>
                </a:solidFill>
                <a:latin typeface="Calibri Light" panose="020F0302020204030204" pitchFamily="34" charset="0"/>
              </a:defRPr>
            </a:lvl5pPr>
            <a:lvl6pPr marL="457200" algn="l" rtl="0" eaLnBrk="1" fontAlgn="base" hangingPunct="1">
              <a:spcBef>
                <a:spcPct val="0"/>
              </a:spcBef>
              <a:spcAft>
                <a:spcPct val="0"/>
              </a:spcAft>
              <a:defRPr sz="4000">
                <a:solidFill>
                  <a:schemeClr val="tx2"/>
                </a:solidFill>
                <a:latin typeface="Franklin Gothic Book" pitchFamily="34" charset="0"/>
              </a:defRPr>
            </a:lvl6pPr>
            <a:lvl7pPr marL="914400" algn="l" rtl="0" eaLnBrk="1" fontAlgn="base" hangingPunct="1">
              <a:spcBef>
                <a:spcPct val="0"/>
              </a:spcBef>
              <a:spcAft>
                <a:spcPct val="0"/>
              </a:spcAft>
              <a:defRPr sz="4000">
                <a:solidFill>
                  <a:schemeClr val="tx2"/>
                </a:solidFill>
                <a:latin typeface="Franklin Gothic Book" pitchFamily="34" charset="0"/>
              </a:defRPr>
            </a:lvl7pPr>
            <a:lvl8pPr marL="1371600" algn="l" rtl="0" eaLnBrk="1" fontAlgn="base" hangingPunct="1">
              <a:spcBef>
                <a:spcPct val="0"/>
              </a:spcBef>
              <a:spcAft>
                <a:spcPct val="0"/>
              </a:spcAft>
              <a:defRPr sz="4000">
                <a:solidFill>
                  <a:schemeClr val="tx2"/>
                </a:solidFill>
                <a:latin typeface="Franklin Gothic Book" pitchFamily="34" charset="0"/>
              </a:defRPr>
            </a:lvl8pPr>
            <a:lvl9pPr marL="1828800" algn="l" rtl="0" eaLnBrk="1" fontAlgn="base" hangingPunct="1">
              <a:spcBef>
                <a:spcPct val="0"/>
              </a:spcBef>
              <a:spcAft>
                <a:spcPct val="0"/>
              </a:spcAft>
              <a:defRPr sz="4000">
                <a:solidFill>
                  <a:schemeClr val="tx2"/>
                </a:solidFill>
                <a:latin typeface="Franklin Gothic Book" pitchFamily="34" charset="0"/>
              </a:defRPr>
            </a:lvl9p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IN" sz="4000" b="1" i="0" u="none" strike="noStrike" kern="1200" cap="none" spc="0" normalizeH="0" baseline="0" noProof="0" dirty="0">
                <a:ln>
                  <a:noFill/>
                </a:ln>
                <a:solidFill>
                  <a:prstClr val="white"/>
                </a:solidFill>
                <a:effectLst/>
                <a:uLnTx/>
                <a:uFillTx/>
                <a:latin typeface="Calibri Light" panose="020F0302020204030204"/>
                <a:ea typeface="+mj-ea"/>
                <a:cs typeface="+mj-cs"/>
              </a:rPr>
              <a:t>Ultrasonic Sensor</a:t>
            </a:r>
          </a:p>
        </p:txBody>
      </p:sp>
      <p:sp>
        <p:nvSpPr>
          <p:cNvPr id="16" name="Footer Placeholder 3"/>
          <p:cNvSpPr>
            <a:spLocks noGrp="1"/>
          </p:cNvSpPr>
          <p:nvPr>
            <p:ph type="ftr" sz="quarter" idx="10"/>
          </p:nvPr>
        </p:nvSpPr>
        <p:spPr>
          <a:xfrm>
            <a:off x="203878" y="6441113"/>
            <a:ext cx="528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white"/>
                </a:solidFill>
                <a:effectLst/>
                <a:uLnTx/>
                <a:uFillTx/>
                <a:latin typeface="Calibri" pitchFamily="34" charset="0"/>
                <a:ea typeface="+mn-ea"/>
                <a:cs typeface="+mn-cs"/>
              </a:rPr>
              <a:t>© SigmaWay LLC, 2018</a:t>
            </a:r>
          </a:p>
        </p:txBody>
      </p:sp>
      <p:sp>
        <p:nvSpPr>
          <p:cNvPr id="17" name="Content Placeholder 2"/>
          <p:cNvSpPr>
            <a:spLocks noGrp="1"/>
          </p:cNvSpPr>
          <p:nvPr>
            <p:ph sz="quarter" idx="1"/>
          </p:nvPr>
        </p:nvSpPr>
        <p:spPr>
          <a:xfrm>
            <a:off x="560792" y="1644223"/>
            <a:ext cx="5037444" cy="4625164"/>
          </a:xfrm>
        </p:spPr>
        <p:txBody>
          <a:bodyPr/>
          <a:lstStyle/>
          <a:p>
            <a:endParaRPr lang="en-US" sz="1400" dirty="0">
              <a:solidFill>
                <a:schemeClr val="bg1"/>
              </a:solidFill>
            </a:endParaRPr>
          </a:p>
          <a:p>
            <a:pPr algn="just"/>
            <a:r>
              <a:rPr lang="en-US" sz="2000" dirty="0">
                <a:solidFill>
                  <a:schemeClr val="bg1"/>
                </a:solidFill>
              </a:rPr>
              <a:t>Ultrasonic transmitter emitted an ultrasonic wave in one direction, and started timing when it launched. Ultrasonic spread in the air, and would return immediately when it encountered obstacles on the way. At last, the ultrasonic receiver would stop timing when it received the reflected wave. As Ultrasonic spread velocity is 340m / s in the air, based on the timer record </a:t>
            </a:r>
            <a:r>
              <a:rPr lang="en-US" sz="2000" b="1" dirty="0">
                <a:solidFill>
                  <a:schemeClr val="bg1"/>
                </a:solidFill>
              </a:rPr>
              <a:t>t</a:t>
            </a:r>
            <a:r>
              <a:rPr lang="en-US" sz="2000" dirty="0">
                <a:solidFill>
                  <a:schemeClr val="bg1"/>
                </a:solidFill>
              </a:rPr>
              <a:t>, we can calculate the distance (s) between the obstacle and transmitter, namely: s=340t/ 2, which is so- called time difference distance measurement principle.</a:t>
            </a:r>
          </a:p>
        </p:txBody>
      </p:sp>
      <p:sp>
        <p:nvSpPr>
          <p:cNvPr id="3" name="AutoShape 2" descr="Image result for hc-sr04">
            <a:extLst>
              <a:ext uri="{FF2B5EF4-FFF2-40B4-BE49-F238E27FC236}">
                <a16:creationId xmlns:a16="http://schemas.microsoft.com/office/drawing/2014/main" id="{88783F36-EAD0-4379-8FAA-BEB8C5FFC329}"/>
              </a:ext>
            </a:extLst>
          </p:cNvPr>
          <p:cNvSpPr>
            <a:spLocks noChangeAspect="1" noChangeArrowheads="1"/>
          </p:cNvSpPr>
          <p:nvPr/>
        </p:nvSpPr>
        <p:spPr bwMode="auto">
          <a:xfrm>
            <a:off x="5983356" y="4455487"/>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Perpetua" panose="02020502060401020303" pitchFamily="18" charset="0"/>
              <a:ea typeface="+mn-ea"/>
              <a:cs typeface="+mn-cs"/>
            </a:endParaRPr>
          </a:p>
        </p:txBody>
      </p:sp>
      <p:pic>
        <p:nvPicPr>
          <p:cNvPr id="14" name="Picture 13">
            <a:extLst>
              <a:ext uri="{FF2B5EF4-FFF2-40B4-BE49-F238E27FC236}">
                <a16:creationId xmlns:a16="http://schemas.microsoft.com/office/drawing/2014/main" id="{E0EE11E2-6621-4B40-BB10-DCCE0CE9885A}"/>
              </a:ext>
            </a:extLst>
          </p:cNvPr>
          <p:cNvPicPr>
            <a:picLocks noChangeAspect="1"/>
          </p:cNvPicPr>
          <p:nvPr/>
        </p:nvPicPr>
        <p:blipFill rotWithShape="1">
          <a:blip r:embed="rId2">
            <a:extLst>
              <a:ext uri="{28A0092B-C50C-407E-A947-70E740481C1C}">
                <a14:useLocalDpi xmlns:a14="http://schemas.microsoft.com/office/drawing/2010/main" val="0"/>
              </a:ext>
            </a:extLst>
          </a:blip>
          <a:srcRect l="3186" t="13544" r="6392" b="3116"/>
          <a:stretch/>
        </p:blipFill>
        <p:spPr>
          <a:xfrm>
            <a:off x="6465501" y="2146626"/>
            <a:ext cx="5308480" cy="3280141"/>
          </a:xfrm>
          <a:prstGeom prst="rect">
            <a:avLst/>
          </a:prstGeom>
        </p:spPr>
      </p:pic>
    </p:spTree>
    <p:extLst>
      <p:ext uri="{BB962C8B-B14F-4D97-AF65-F5344CB8AC3E}">
        <p14:creationId xmlns:p14="http://schemas.microsoft.com/office/powerpoint/2010/main" val="266883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A73AF-5B1A-4BA4-B383-3AF9E12D429F}"/>
              </a:ext>
            </a:extLst>
          </p:cNvPr>
          <p:cNvSpPr>
            <a:spLocks noGrp="1"/>
          </p:cNvSpPr>
          <p:nvPr>
            <p:ph type="title"/>
          </p:nvPr>
        </p:nvSpPr>
        <p:spPr/>
        <p:txBody>
          <a:bodyPr/>
          <a:lstStyle/>
          <a:p>
            <a:r>
              <a:rPr lang="en-US" b="1" dirty="0"/>
              <a:t>Electrical parameters</a:t>
            </a:r>
            <a:endParaRPr lang="en-US" dirty="0"/>
          </a:p>
        </p:txBody>
      </p:sp>
      <p:graphicFrame>
        <p:nvGraphicFramePr>
          <p:cNvPr id="4" name="Table 3">
            <a:extLst>
              <a:ext uri="{FF2B5EF4-FFF2-40B4-BE49-F238E27FC236}">
                <a16:creationId xmlns:a16="http://schemas.microsoft.com/office/drawing/2014/main" id="{9910B086-4FA1-451A-BA0E-ED83E050765B}"/>
              </a:ext>
            </a:extLst>
          </p:cNvPr>
          <p:cNvGraphicFramePr>
            <a:graphicFrameLocks noGrp="1"/>
          </p:cNvGraphicFramePr>
          <p:nvPr>
            <p:extLst/>
          </p:nvPr>
        </p:nvGraphicFramePr>
        <p:xfrm>
          <a:off x="1640128" y="1945640"/>
          <a:ext cx="8128000" cy="296672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823583654"/>
                    </a:ext>
                  </a:extLst>
                </a:gridCol>
                <a:gridCol w="4064000">
                  <a:extLst>
                    <a:ext uri="{9D8B030D-6E8A-4147-A177-3AD203B41FA5}">
                      <a16:colId xmlns:a16="http://schemas.microsoft.com/office/drawing/2014/main" val="1530686356"/>
                    </a:ext>
                  </a:extLst>
                </a:gridCol>
              </a:tblGrid>
              <a:tr h="370840">
                <a:tc>
                  <a:txBody>
                    <a:bodyPr/>
                    <a:lstStyle/>
                    <a:p>
                      <a:r>
                        <a:rPr kumimoji="0" lang="en-US" sz="1800" b="0" i="0" u="none" strike="noStrike" kern="1200" baseline="0" dirty="0">
                          <a:solidFill>
                            <a:schemeClr val="lt1"/>
                          </a:solidFill>
                          <a:latin typeface="+mn-lt"/>
                          <a:ea typeface="+mn-ea"/>
                          <a:cs typeface="+mn-cs"/>
                        </a:rPr>
                        <a:t>Electrical Parameters</a:t>
                      </a:r>
                      <a:endParaRPr lang="en-US" dirty="0"/>
                    </a:p>
                  </a:txBody>
                  <a:tcPr/>
                </a:tc>
                <a:tc>
                  <a:txBody>
                    <a:bodyPr/>
                    <a:lstStyle/>
                    <a:p>
                      <a:r>
                        <a:rPr kumimoji="0" lang="en-US" sz="1800" b="0" i="0" u="none" strike="noStrike" kern="1200" baseline="0" dirty="0">
                          <a:solidFill>
                            <a:schemeClr val="lt1"/>
                          </a:solidFill>
                          <a:latin typeface="+mn-lt"/>
                          <a:ea typeface="+mn-ea"/>
                          <a:cs typeface="+mn-cs"/>
                        </a:rPr>
                        <a:t>HC-SR04 Ultrasonic Module</a:t>
                      </a:r>
                      <a:endParaRPr lang="en-US" dirty="0"/>
                    </a:p>
                  </a:txBody>
                  <a:tcPr/>
                </a:tc>
                <a:extLst>
                  <a:ext uri="{0D108BD9-81ED-4DB2-BD59-A6C34878D82A}">
                    <a16:rowId xmlns:a16="http://schemas.microsoft.com/office/drawing/2014/main" val="3225816700"/>
                  </a:ext>
                </a:extLst>
              </a:tr>
              <a:tr h="370840">
                <a:tc>
                  <a:txBody>
                    <a:bodyPr/>
                    <a:lstStyle/>
                    <a:p>
                      <a:r>
                        <a:rPr kumimoji="0" lang="en-US" sz="1800" b="0" i="0" u="none" strike="noStrike" kern="1200" baseline="0" dirty="0">
                          <a:solidFill>
                            <a:schemeClr val="dk1"/>
                          </a:solidFill>
                          <a:latin typeface="+mn-lt"/>
                          <a:ea typeface="+mn-ea"/>
                          <a:cs typeface="+mn-cs"/>
                        </a:rPr>
                        <a:t>Operating Voltage</a:t>
                      </a:r>
                      <a:endParaRPr lang="en-US" dirty="0"/>
                    </a:p>
                  </a:txBody>
                  <a:tcPr/>
                </a:tc>
                <a:tc>
                  <a:txBody>
                    <a:bodyPr/>
                    <a:lstStyle/>
                    <a:p>
                      <a:r>
                        <a:rPr kumimoji="0" lang="en-US" sz="1800" b="0" i="0" u="none" strike="noStrike" kern="1200" baseline="0" dirty="0">
                          <a:solidFill>
                            <a:schemeClr val="dk1"/>
                          </a:solidFill>
                          <a:latin typeface="+mn-lt"/>
                          <a:ea typeface="+mn-ea"/>
                          <a:cs typeface="+mn-cs"/>
                        </a:rPr>
                        <a:t>DC-5V</a:t>
                      </a:r>
                      <a:endParaRPr lang="en-US" dirty="0"/>
                    </a:p>
                  </a:txBody>
                  <a:tcPr/>
                </a:tc>
                <a:extLst>
                  <a:ext uri="{0D108BD9-81ED-4DB2-BD59-A6C34878D82A}">
                    <a16:rowId xmlns:a16="http://schemas.microsoft.com/office/drawing/2014/main" val="2647850133"/>
                  </a:ext>
                </a:extLst>
              </a:tr>
              <a:tr h="370840">
                <a:tc>
                  <a:txBody>
                    <a:bodyPr/>
                    <a:lstStyle/>
                    <a:p>
                      <a:r>
                        <a:rPr kumimoji="0" lang="en-US" sz="1800" b="0" i="0" u="none" strike="noStrike" kern="1200" baseline="0" dirty="0">
                          <a:solidFill>
                            <a:schemeClr val="dk1"/>
                          </a:solidFill>
                          <a:latin typeface="+mn-lt"/>
                          <a:ea typeface="+mn-ea"/>
                          <a:cs typeface="+mn-cs"/>
                        </a:rPr>
                        <a:t>Operating Current</a:t>
                      </a:r>
                      <a:endParaRPr lang="en-US" dirty="0"/>
                    </a:p>
                  </a:txBody>
                  <a:tcPr/>
                </a:tc>
                <a:tc>
                  <a:txBody>
                    <a:bodyPr/>
                    <a:lstStyle/>
                    <a:p>
                      <a:r>
                        <a:rPr kumimoji="0" lang="en-US" sz="1800" b="0" i="0" u="none" strike="noStrike" kern="1200" baseline="0" dirty="0">
                          <a:solidFill>
                            <a:schemeClr val="dk1"/>
                          </a:solidFill>
                          <a:latin typeface="+mn-lt"/>
                          <a:ea typeface="+mn-ea"/>
                          <a:cs typeface="+mn-cs"/>
                        </a:rPr>
                        <a:t>15mA</a:t>
                      </a:r>
                      <a:endParaRPr lang="en-US" dirty="0"/>
                    </a:p>
                  </a:txBody>
                  <a:tcPr/>
                </a:tc>
                <a:extLst>
                  <a:ext uri="{0D108BD9-81ED-4DB2-BD59-A6C34878D82A}">
                    <a16:rowId xmlns:a16="http://schemas.microsoft.com/office/drawing/2014/main" val="1120349194"/>
                  </a:ext>
                </a:extLst>
              </a:tr>
              <a:tr h="370840">
                <a:tc>
                  <a:txBody>
                    <a:bodyPr/>
                    <a:lstStyle/>
                    <a:p>
                      <a:r>
                        <a:rPr kumimoji="0" lang="en-US" sz="1800" b="0" i="0" u="none" strike="noStrike" kern="1200" baseline="0" dirty="0">
                          <a:solidFill>
                            <a:schemeClr val="dk1"/>
                          </a:solidFill>
                          <a:latin typeface="+mn-lt"/>
                          <a:ea typeface="+mn-ea"/>
                          <a:cs typeface="+mn-cs"/>
                        </a:rPr>
                        <a:t>Operating Frequency</a:t>
                      </a:r>
                      <a:endParaRPr lang="en-US" dirty="0"/>
                    </a:p>
                  </a:txBody>
                  <a:tcPr/>
                </a:tc>
                <a:tc>
                  <a:txBody>
                    <a:bodyPr/>
                    <a:lstStyle/>
                    <a:p>
                      <a:r>
                        <a:rPr kumimoji="0" lang="en-US" sz="1800" b="0" i="0" u="none" strike="noStrike" kern="1200" baseline="0" dirty="0">
                          <a:solidFill>
                            <a:schemeClr val="dk1"/>
                          </a:solidFill>
                          <a:latin typeface="+mn-lt"/>
                          <a:ea typeface="+mn-ea"/>
                          <a:cs typeface="+mn-cs"/>
                        </a:rPr>
                        <a:t>40KHZ</a:t>
                      </a:r>
                      <a:endParaRPr lang="en-US" dirty="0"/>
                    </a:p>
                  </a:txBody>
                  <a:tcPr/>
                </a:tc>
                <a:extLst>
                  <a:ext uri="{0D108BD9-81ED-4DB2-BD59-A6C34878D82A}">
                    <a16:rowId xmlns:a16="http://schemas.microsoft.com/office/drawing/2014/main" val="3363008821"/>
                  </a:ext>
                </a:extLst>
              </a:tr>
              <a:tr h="370840">
                <a:tc>
                  <a:txBody>
                    <a:bodyPr/>
                    <a:lstStyle/>
                    <a:p>
                      <a:r>
                        <a:rPr kumimoji="0" lang="en-US" sz="1800" b="0" i="0" u="none" strike="noStrike" kern="1200" baseline="0" dirty="0">
                          <a:solidFill>
                            <a:schemeClr val="dk1"/>
                          </a:solidFill>
                          <a:latin typeface="+mn-lt"/>
                          <a:ea typeface="+mn-ea"/>
                          <a:cs typeface="+mn-cs"/>
                        </a:rPr>
                        <a:t>Farthest Range</a:t>
                      </a:r>
                      <a:endParaRPr lang="en-US" dirty="0"/>
                    </a:p>
                  </a:txBody>
                  <a:tcPr/>
                </a:tc>
                <a:tc>
                  <a:txBody>
                    <a:bodyPr/>
                    <a:lstStyle/>
                    <a:p>
                      <a:r>
                        <a:rPr kumimoji="0" lang="en-US" sz="1800" b="0" i="0" u="none" strike="noStrike" kern="1200" baseline="0" dirty="0">
                          <a:solidFill>
                            <a:schemeClr val="dk1"/>
                          </a:solidFill>
                          <a:latin typeface="+mn-lt"/>
                          <a:ea typeface="+mn-ea"/>
                          <a:cs typeface="+mn-cs"/>
                        </a:rPr>
                        <a:t>4m</a:t>
                      </a:r>
                      <a:endParaRPr lang="en-US" dirty="0"/>
                    </a:p>
                  </a:txBody>
                  <a:tcPr/>
                </a:tc>
                <a:extLst>
                  <a:ext uri="{0D108BD9-81ED-4DB2-BD59-A6C34878D82A}">
                    <a16:rowId xmlns:a16="http://schemas.microsoft.com/office/drawing/2014/main" val="2139725461"/>
                  </a:ext>
                </a:extLst>
              </a:tr>
              <a:tr h="370840">
                <a:tc>
                  <a:txBody>
                    <a:bodyPr/>
                    <a:lstStyle/>
                    <a:p>
                      <a:r>
                        <a:rPr kumimoji="0" lang="en-US" sz="1800" b="0" i="0" u="none" strike="noStrike" kern="1200" baseline="0" dirty="0">
                          <a:solidFill>
                            <a:schemeClr val="dk1"/>
                          </a:solidFill>
                          <a:latin typeface="+mn-lt"/>
                          <a:ea typeface="+mn-ea"/>
                          <a:cs typeface="+mn-cs"/>
                        </a:rPr>
                        <a:t>Nearest Range</a:t>
                      </a:r>
                      <a:endParaRPr lang="en-US" dirty="0"/>
                    </a:p>
                  </a:txBody>
                  <a:tcPr/>
                </a:tc>
                <a:tc>
                  <a:txBody>
                    <a:bodyPr/>
                    <a:lstStyle/>
                    <a:p>
                      <a:r>
                        <a:rPr kumimoji="0" lang="en-US" sz="1800" b="0" i="0" u="none" strike="noStrike" kern="1200" baseline="0" dirty="0">
                          <a:solidFill>
                            <a:schemeClr val="dk1"/>
                          </a:solidFill>
                          <a:latin typeface="+mn-lt"/>
                          <a:ea typeface="+mn-ea"/>
                          <a:cs typeface="+mn-cs"/>
                        </a:rPr>
                        <a:t>2cm</a:t>
                      </a:r>
                      <a:endParaRPr lang="en-US" dirty="0"/>
                    </a:p>
                  </a:txBody>
                  <a:tcPr/>
                </a:tc>
                <a:extLst>
                  <a:ext uri="{0D108BD9-81ED-4DB2-BD59-A6C34878D82A}">
                    <a16:rowId xmlns:a16="http://schemas.microsoft.com/office/drawing/2014/main" val="435937359"/>
                  </a:ext>
                </a:extLst>
              </a:tr>
              <a:tr h="370840">
                <a:tc>
                  <a:txBody>
                    <a:bodyPr/>
                    <a:lstStyle/>
                    <a:p>
                      <a:r>
                        <a:rPr kumimoji="0" lang="en-US" sz="1800" b="0" i="0" u="none" strike="noStrike" kern="1200" baseline="0" dirty="0">
                          <a:solidFill>
                            <a:schemeClr val="dk1"/>
                          </a:solidFill>
                          <a:latin typeface="+mn-lt"/>
                          <a:ea typeface="+mn-ea"/>
                          <a:cs typeface="+mn-cs"/>
                        </a:rPr>
                        <a:t>Measuring Angle</a:t>
                      </a:r>
                      <a:endParaRPr lang="en-US" dirty="0"/>
                    </a:p>
                  </a:txBody>
                  <a:tcPr/>
                </a:tc>
                <a:tc>
                  <a:txBody>
                    <a:bodyPr/>
                    <a:lstStyle/>
                    <a:p>
                      <a:r>
                        <a:rPr kumimoji="0" lang="en-US" sz="1800" b="0" i="0" u="none" strike="noStrike" kern="1200" baseline="0" dirty="0">
                          <a:solidFill>
                            <a:schemeClr val="dk1"/>
                          </a:solidFill>
                          <a:latin typeface="+mn-lt"/>
                          <a:ea typeface="+mn-ea"/>
                          <a:cs typeface="+mn-cs"/>
                        </a:rPr>
                        <a:t>15 Degree</a:t>
                      </a:r>
                      <a:endParaRPr lang="en-US" dirty="0"/>
                    </a:p>
                  </a:txBody>
                  <a:tcPr/>
                </a:tc>
                <a:extLst>
                  <a:ext uri="{0D108BD9-81ED-4DB2-BD59-A6C34878D82A}">
                    <a16:rowId xmlns:a16="http://schemas.microsoft.com/office/drawing/2014/main" val="1019339545"/>
                  </a:ext>
                </a:extLst>
              </a:tr>
              <a:tr h="370840">
                <a:tc>
                  <a:txBody>
                    <a:bodyPr/>
                    <a:lstStyle/>
                    <a:p>
                      <a:r>
                        <a:rPr kumimoji="0" lang="en-US" sz="1800" b="0" i="0" u="none" strike="noStrike" kern="1200" baseline="0" dirty="0">
                          <a:solidFill>
                            <a:schemeClr val="dk1"/>
                          </a:solidFill>
                          <a:latin typeface="+mn-lt"/>
                          <a:ea typeface="+mn-ea"/>
                          <a:cs typeface="+mn-cs"/>
                        </a:rPr>
                        <a:t>Dimensions</a:t>
                      </a:r>
                      <a:endParaRPr lang="en-US" dirty="0"/>
                    </a:p>
                  </a:txBody>
                  <a:tcPr/>
                </a:tc>
                <a:tc>
                  <a:txBody>
                    <a:bodyPr/>
                    <a:lstStyle/>
                    <a:p>
                      <a:r>
                        <a:rPr kumimoji="0" lang="en-US" sz="1800" b="0" i="0" u="none" strike="noStrike" kern="1200" baseline="0" dirty="0">
                          <a:solidFill>
                            <a:schemeClr val="dk1"/>
                          </a:solidFill>
                          <a:latin typeface="+mn-lt"/>
                          <a:ea typeface="+mn-ea"/>
                          <a:cs typeface="+mn-cs"/>
                        </a:rPr>
                        <a:t>45*20*15mm</a:t>
                      </a:r>
                      <a:endParaRPr lang="en-US" dirty="0"/>
                    </a:p>
                  </a:txBody>
                  <a:tcPr/>
                </a:tc>
                <a:extLst>
                  <a:ext uri="{0D108BD9-81ED-4DB2-BD59-A6C34878D82A}">
                    <a16:rowId xmlns:a16="http://schemas.microsoft.com/office/drawing/2014/main" val="205717295"/>
                  </a:ext>
                </a:extLst>
              </a:tr>
            </a:tbl>
          </a:graphicData>
        </a:graphic>
      </p:graphicFrame>
      <p:sp>
        <p:nvSpPr>
          <p:cNvPr id="5" name="Footer Placeholder 3">
            <a:extLst>
              <a:ext uri="{FF2B5EF4-FFF2-40B4-BE49-F238E27FC236}">
                <a16:creationId xmlns:a16="http://schemas.microsoft.com/office/drawing/2014/main" id="{91E5EAC1-EB1F-4086-8C9F-AFAF4B5FCBE5}"/>
              </a:ext>
            </a:extLst>
          </p:cNvPr>
          <p:cNvSpPr>
            <a:spLocks noGrp="1"/>
          </p:cNvSpPr>
          <p:nvPr>
            <p:ph type="ftr" sz="quarter" idx="10"/>
          </p:nvPr>
        </p:nvSpPr>
        <p:spPr>
          <a:xfrm>
            <a:off x="156308" y="6400800"/>
            <a:ext cx="5283200" cy="457200"/>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itchFamily="34" charset="0"/>
                <a:ea typeface="+mn-ea"/>
                <a:cs typeface="+mn-cs"/>
              </a:rPr>
              <a:t>© SigmaWay LLC, 2018</a:t>
            </a:r>
          </a:p>
        </p:txBody>
      </p:sp>
    </p:spTree>
    <p:extLst>
      <p:ext uri="{BB962C8B-B14F-4D97-AF65-F5344CB8AC3E}">
        <p14:creationId xmlns:p14="http://schemas.microsoft.com/office/powerpoint/2010/main" val="3722905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B9484DF1-F821-4055-8037-33DF46E154B1}"/>
              </a:ext>
            </a:extLst>
          </p:cNvPr>
          <p:cNvPicPr>
            <a:picLocks noGrp="1" noChangeAspect="1"/>
          </p:cNvPicPr>
          <p:nvPr>
            <p:ph sz="quarter" idx="1"/>
          </p:nvPr>
        </p:nvPicPr>
        <p:blipFill>
          <a:blip r:embed="rId2"/>
          <a:stretch>
            <a:fillRect/>
          </a:stretch>
        </p:blipFill>
        <p:spPr>
          <a:xfrm>
            <a:off x="1868558" y="1311965"/>
            <a:ext cx="7898294" cy="5194852"/>
          </a:xfrm>
          <a:prstGeom prst="rect">
            <a:avLst/>
          </a:prstGeom>
        </p:spPr>
      </p:pic>
      <p:sp>
        <p:nvSpPr>
          <p:cNvPr id="9" name="Title 1">
            <a:extLst>
              <a:ext uri="{FF2B5EF4-FFF2-40B4-BE49-F238E27FC236}">
                <a16:creationId xmlns:a16="http://schemas.microsoft.com/office/drawing/2014/main" id="{EAF05099-FD48-4A55-B6BE-202E469BF45C}"/>
              </a:ext>
            </a:extLst>
          </p:cNvPr>
          <p:cNvSpPr>
            <a:spLocks noGrp="1"/>
          </p:cNvSpPr>
          <p:nvPr>
            <p:ph type="title"/>
          </p:nvPr>
        </p:nvSpPr>
        <p:spPr>
          <a:xfrm>
            <a:off x="522528" y="274638"/>
            <a:ext cx="10363200" cy="563562"/>
          </a:xfrm>
        </p:spPr>
        <p:txBody>
          <a:bodyPr/>
          <a:lstStyle/>
          <a:p>
            <a:r>
              <a:rPr lang="en-US" dirty="0"/>
              <a:t>Obstacle avoiding robot</a:t>
            </a:r>
          </a:p>
        </p:txBody>
      </p:sp>
    </p:spTree>
    <p:extLst>
      <p:ext uri="{BB962C8B-B14F-4D97-AF65-F5344CB8AC3E}">
        <p14:creationId xmlns:p14="http://schemas.microsoft.com/office/powerpoint/2010/main" val="10421442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99F6C-AA9A-4903-BFCE-962294E9BEC6}"/>
              </a:ext>
            </a:extLst>
          </p:cNvPr>
          <p:cNvSpPr>
            <a:spLocks noGrp="1"/>
          </p:cNvSpPr>
          <p:nvPr>
            <p:ph type="title"/>
          </p:nvPr>
        </p:nvSpPr>
        <p:spPr/>
        <p:txBody>
          <a:bodyPr/>
          <a:lstStyle/>
          <a:p>
            <a:r>
              <a:rPr lang="en-US" dirty="0"/>
              <a:t>Connecting ESP8266 to Local XAMPP server</a:t>
            </a:r>
          </a:p>
        </p:txBody>
      </p:sp>
      <p:sp>
        <p:nvSpPr>
          <p:cNvPr id="3" name="Content Placeholder 2">
            <a:extLst>
              <a:ext uri="{FF2B5EF4-FFF2-40B4-BE49-F238E27FC236}">
                <a16:creationId xmlns:a16="http://schemas.microsoft.com/office/drawing/2014/main" id="{1DF6481E-71D2-45FA-BBC2-CC0D1694FD83}"/>
              </a:ext>
            </a:extLst>
          </p:cNvPr>
          <p:cNvSpPr>
            <a:spLocks noGrp="1"/>
          </p:cNvSpPr>
          <p:nvPr>
            <p:ph sz="quarter" idx="1"/>
          </p:nvPr>
        </p:nvSpPr>
        <p:spPr/>
        <p:txBody>
          <a:bodyPr/>
          <a:lstStyle/>
          <a:p>
            <a:r>
              <a:rPr lang="en-US" dirty="0"/>
              <a:t>Now we connect our Arduino with ESP8266 Wi-Fi module to send data to database wirelessly.</a:t>
            </a:r>
          </a:p>
          <a:p>
            <a:endParaRPr lang="en-US" dirty="0"/>
          </a:p>
          <a:p>
            <a:r>
              <a:rPr lang="en-US" dirty="0"/>
              <a:t>Then we have to install XAMPP server so that we can use local server for transmission of data and also able to create MySQL database to save value.</a:t>
            </a:r>
          </a:p>
          <a:p>
            <a:endParaRPr lang="en-US" dirty="0"/>
          </a:p>
          <a:p>
            <a:r>
              <a:rPr lang="en-US" dirty="0"/>
              <a:t>Go to this link for installation of XAMPP server :-   </a:t>
            </a:r>
            <a:r>
              <a:rPr lang="en-US" dirty="0">
                <a:hlinkClick r:id="rId2"/>
              </a:rPr>
              <a:t>https://www.apachefriends.org/index.html</a:t>
            </a:r>
            <a:endParaRPr lang="en-US" dirty="0"/>
          </a:p>
          <a:p>
            <a:pPr marL="0" indent="0">
              <a:buNone/>
            </a:pPr>
            <a:endParaRPr lang="en-US" dirty="0"/>
          </a:p>
        </p:txBody>
      </p:sp>
    </p:spTree>
    <p:extLst>
      <p:ext uri="{BB962C8B-B14F-4D97-AF65-F5344CB8AC3E}">
        <p14:creationId xmlns:p14="http://schemas.microsoft.com/office/powerpoint/2010/main" val="2300781398"/>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Equity">
  <a:themeElements>
    <a:clrScheme name="Custom 16">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009DD9"/>
      </a:hlink>
      <a:folHlink>
        <a:srgbClr val="85DFD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extLst>
    <a:ext uri="{05A4C25C-085E-4340-85A3-A5531E510DB2}">
      <thm15:themeFamily xmlns:thm15="http://schemas.microsoft.com/office/thememl/2012/main" name="Sigmaway Template" id="{2B7B21A5-3D2C-4E2D-9B4B-9F7D4D0D376D}" vid="{40C35F41-401F-47CD-B733-167DD98371C2}"/>
    </a:ext>
  </a:extLst>
</a:theme>
</file>

<file path=docProps/app.xml><?xml version="1.0" encoding="utf-8"?>
<Properties xmlns="http://schemas.openxmlformats.org/officeDocument/2006/extended-properties" xmlns:vt="http://schemas.openxmlformats.org/officeDocument/2006/docPropsVTypes">
  <TotalTime>151</TotalTime>
  <Words>728</Words>
  <Application>Microsoft Office PowerPoint</Application>
  <PresentationFormat>Widescreen</PresentationFormat>
  <Paragraphs>125</Paragraphs>
  <Slides>16</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16</vt:i4>
      </vt:variant>
    </vt:vector>
  </HeadingPairs>
  <TitlesOfParts>
    <vt:vector size="24" baseType="lpstr">
      <vt:lpstr>Arial</vt:lpstr>
      <vt:lpstr>Calibri</vt:lpstr>
      <vt:lpstr>Calibri Light</vt:lpstr>
      <vt:lpstr>Franklin Gothic Book</vt:lpstr>
      <vt:lpstr>Perpetua</vt:lpstr>
      <vt:lpstr>Wingdings 2</vt:lpstr>
      <vt:lpstr>Office Theme</vt:lpstr>
      <vt:lpstr>1_Equity</vt:lpstr>
      <vt:lpstr> Wi-Fi enabled Obstacle Avoiding Robot </vt:lpstr>
      <vt:lpstr>Contents</vt:lpstr>
      <vt:lpstr>Obstacle Avoiding Robot</vt:lpstr>
      <vt:lpstr>Hardware requirements</vt:lpstr>
      <vt:lpstr>Description</vt:lpstr>
      <vt:lpstr>PowerPoint Presentation</vt:lpstr>
      <vt:lpstr>Electrical parameters</vt:lpstr>
      <vt:lpstr>Obstacle avoiding robot</vt:lpstr>
      <vt:lpstr>Connecting ESP8266 to Local XAMPP server</vt:lpstr>
      <vt:lpstr>PowerPoint Presentation</vt:lpstr>
      <vt:lpstr>PowerPoint Presentation</vt:lpstr>
      <vt:lpstr>PowerPoint Presentation</vt:lpstr>
      <vt:lpstr>PowerPoint Presentation</vt:lpstr>
      <vt:lpstr>Setup connection with  database</vt:lpstr>
      <vt:lpstr>Final Setup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Wi-Fi enabled Obstacle Avoiding Robot</dc:title>
  <dc:creator>Rohit Kumar</dc:creator>
  <cp:lastModifiedBy>Rohit Kumar</cp:lastModifiedBy>
  <cp:revision>22</cp:revision>
  <dcterms:created xsi:type="dcterms:W3CDTF">2018-06-06T08:09:00Z</dcterms:created>
  <dcterms:modified xsi:type="dcterms:W3CDTF">2018-06-07T08:25:45Z</dcterms:modified>
</cp:coreProperties>
</file>

<file path=docProps/thumbnail.jpeg>
</file>